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99" r:id="rId2"/>
    <p:sldId id="270" r:id="rId3"/>
    <p:sldId id="303" r:id="rId4"/>
    <p:sldId id="258" r:id="rId5"/>
    <p:sldId id="259" r:id="rId6"/>
    <p:sldId id="304" r:id="rId7"/>
    <p:sldId id="305" r:id="rId8"/>
    <p:sldId id="306" r:id="rId9"/>
    <p:sldId id="307" r:id="rId10"/>
    <p:sldId id="318" r:id="rId11"/>
    <p:sldId id="308" r:id="rId12"/>
    <p:sldId id="310" r:id="rId13"/>
    <p:sldId id="331" r:id="rId14"/>
    <p:sldId id="321" r:id="rId15"/>
    <p:sldId id="330" r:id="rId16"/>
    <p:sldId id="340" r:id="rId17"/>
    <p:sldId id="313" r:id="rId18"/>
    <p:sldId id="328" r:id="rId19"/>
    <p:sldId id="312" r:id="rId20"/>
    <p:sldId id="314" r:id="rId21"/>
    <p:sldId id="329" r:id="rId22"/>
    <p:sldId id="322" r:id="rId23"/>
    <p:sldId id="319" r:id="rId24"/>
    <p:sldId id="315" r:id="rId25"/>
    <p:sldId id="342" r:id="rId26"/>
    <p:sldId id="344" r:id="rId27"/>
    <p:sldId id="341" r:id="rId28"/>
    <p:sldId id="343" r:id="rId29"/>
    <p:sldId id="332" r:id="rId30"/>
    <p:sldId id="345" r:id="rId31"/>
    <p:sldId id="333" r:id="rId32"/>
    <p:sldId id="346" r:id="rId33"/>
    <p:sldId id="347" r:id="rId34"/>
    <p:sldId id="325" r:id="rId35"/>
    <p:sldId id="339" r:id="rId36"/>
    <p:sldId id="316" r:id="rId37"/>
    <p:sldId id="348" r:id="rId38"/>
    <p:sldId id="349" r:id="rId39"/>
    <p:sldId id="350" r:id="rId40"/>
    <p:sldId id="269" r:id="rId41"/>
  </p:sldIdLst>
  <p:sldSz cx="18288000" cy="10287000"/>
  <p:notesSz cx="10287000" cy="18288000"/>
  <p:embeddedFontLs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나눔고딕 ExtraBold" pitchFamily="50" charset="-127"/>
      <p:bold r:id="rId47"/>
    </p:embeddedFont>
    <p:embeddedFont>
      <p:font typeface="나눔고딕" pitchFamily="50" charset="-127"/>
      <p:regular r:id="rId48"/>
    </p:embeddedFont>
    <p:embeddedFont>
      <p:font typeface="MS Gothic" pitchFamily="49" charset="-128"/>
      <p:regular r:id="rId49"/>
    </p:embeddedFont>
    <p:embeddedFont>
      <p:font typeface="맑은 고딕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4A"/>
    <a:srgbClr val="3C3C3C"/>
    <a:srgbClr val="595959"/>
    <a:srgbClr val="303030"/>
    <a:srgbClr val="D2A000"/>
    <a:srgbClr val="DEA900"/>
    <a:srgbClr val="FF9900"/>
    <a:srgbClr val="D9BB05"/>
    <a:srgbClr val="643399"/>
    <a:srgbClr val="9933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1080FA-3EDE-4C3F-904F-06D26DCD0E2A}" v="334" dt="2020-11-12T18:30:31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86458" autoAdjust="0"/>
  </p:normalViewPr>
  <p:slideViewPr>
    <p:cSldViewPr>
      <p:cViewPr>
        <p:scale>
          <a:sx n="66" d="100"/>
          <a:sy n="66" d="100"/>
        </p:scale>
        <p:origin x="-1914" y="-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2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 솔몬" userId="511a14bafdc79f23" providerId="LiveId" clId="{431080FA-3EDE-4C3F-904F-06D26DCD0E2A}"/>
    <pc:docChg chg="undo custSel addSld delSld modSld sldOrd">
      <pc:chgData name="안 솔몬" userId="511a14bafdc79f23" providerId="LiveId" clId="{431080FA-3EDE-4C3F-904F-06D26DCD0E2A}" dt="2020-11-12T18:30:31.537" v="1482" actId="20577"/>
      <pc:docMkLst>
        <pc:docMk/>
      </pc:docMkLst>
      <pc:sldChg chg="delSp modSp mod">
        <pc:chgData name="안 솔몬" userId="511a14bafdc79f23" providerId="LiveId" clId="{431080FA-3EDE-4C3F-904F-06D26DCD0E2A}" dt="2020-11-12T12:14:33.757" v="1" actId="478"/>
        <pc:sldMkLst>
          <pc:docMk/>
          <pc:sldMk cId="0" sldId="305"/>
        </pc:sldMkLst>
        <pc:picChg chg="del mod">
          <ac:chgData name="안 솔몬" userId="511a14bafdc79f23" providerId="LiveId" clId="{431080FA-3EDE-4C3F-904F-06D26DCD0E2A}" dt="2020-11-12T12:14:33.757" v="1" actId="478"/>
          <ac:picMkLst>
            <pc:docMk/>
            <pc:sldMk cId="0" sldId="305"/>
            <ac:picMk id="149" creationId="{00000000-0000-0000-0000-000000000000}"/>
          </ac:picMkLst>
        </pc:picChg>
      </pc:sldChg>
      <pc:sldChg chg="addSp modSp mod">
        <pc:chgData name="안 솔몬" userId="511a14bafdc79f23" providerId="LiveId" clId="{431080FA-3EDE-4C3F-904F-06D26DCD0E2A}" dt="2020-11-12T14:38:16.397" v="567" actId="1037"/>
        <pc:sldMkLst>
          <pc:docMk/>
          <pc:sldMk cId="0" sldId="307"/>
        </pc:sldMkLst>
        <pc:spChg chg="add mod">
          <ac:chgData name="안 솔몬" userId="511a14bafdc79f23" providerId="LiveId" clId="{431080FA-3EDE-4C3F-904F-06D26DCD0E2A}" dt="2020-11-12T14:37:10.059" v="391" actId="1076"/>
          <ac:spMkLst>
            <pc:docMk/>
            <pc:sldMk cId="0" sldId="307"/>
            <ac:spMk id="4" creationId="{FB489E1B-357C-4219-B85B-F1035111C981}"/>
          </ac:spMkLst>
        </pc:spChg>
        <pc:spChg chg="add mod">
          <ac:chgData name="안 솔몬" userId="511a14bafdc79f23" providerId="LiveId" clId="{431080FA-3EDE-4C3F-904F-06D26DCD0E2A}" dt="2020-11-12T14:37:37.082" v="498" actId="14100"/>
          <ac:spMkLst>
            <pc:docMk/>
            <pc:sldMk cId="0" sldId="307"/>
            <ac:spMk id="5" creationId="{176D89B3-1235-4C20-B380-285AE76F2FFD}"/>
          </ac:spMkLst>
        </pc:spChg>
        <pc:spChg chg="add mod">
          <ac:chgData name="안 솔몬" userId="511a14bafdc79f23" providerId="LiveId" clId="{431080FA-3EDE-4C3F-904F-06D26DCD0E2A}" dt="2020-11-12T14:38:16.397" v="567" actId="1037"/>
          <ac:spMkLst>
            <pc:docMk/>
            <pc:sldMk cId="0" sldId="307"/>
            <ac:spMk id="18" creationId="{1696F177-89E8-4FD6-A2FC-1D88FAFA5DCC}"/>
          </ac:spMkLst>
        </pc:spChg>
        <pc:grpChg chg="mod">
          <ac:chgData name="안 솔몬" userId="511a14bafdc79f23" providerId="LiveId" clId="{431080FA-3EDE-4C3F-904F-06D26DCD0E2A}" dt="2020-11-12T12:15:48.900" v="3" actId="1076"/>
          <ac:grpSpMkLst>
            <pc:docMk/>
            <pc:sldMk cId="0" sldId="307"/>
            <ac:grpSpMk id="26" creationId="{00000000-0000-0000-0000-000000000000}"/>
          </ac:grpSpMkLst>
        </pc:grpChg>
        <pc:graphicFrameChg chg="mod">
          <ac:chgData name="안 솔몬" userId="511a14bafdc79f23" providerId="LiveId" clId="{431080FA-3EDE-4C3F-904F-06D26DCD0E2A}" dt="2020-11-12T12:16:41.696" v="6"/>
          <ac:graphicFrameMkLst>
            <pc:docMk/>
            <pc:sldMk cId="0" sldId="307"/>
            <ac:graphicFrameMk id="27" creationId="{00000000-0000-0000-0000-000000000000}"/>
          </ac:graphicFrameMkLst>
        </pc:graphicFrameChg>
        <pc:picChg chg="mod">
          <ac:chgData name="안 솔몬" userId="511a14bafdc79f23" providerId="LiveId" clId="{431080FA-3EDE-4C3F-904F-06D26DCD0E2A}" dt="2020-11-12T12:16:53.927" v="7" actId="1076"/>
          <ac:picMkLst>
            <pc:docMk/>
            <pc:sldMk cId="0" sldId="307"/>
            <ac:picMk id="29" creationId="{00000000-0000-0000-0000-000000000000}"/>
          </ac:picMkLst>
        </pc:picChg>
      </pc:sldChg>
      <pc:sldChg chg="modSp mod modAnim">
        <pc:chgData name="안 솔몬" userId="511a14bafdc79f23" providerId="LiveId" clId="{431080FA-3EDE-4C3F-904F-06D26DCD0E2A}" dt="2020-11-12T17:18:42.973" v="835"/>
        <pc:sldMkLst>
          <pc:docMk/>
          <pc:sldMk cId="0" sldId="308"/>
        </pc:sldMkLst>
        <pc:spChg chg="mod">
          <ac:chgData name="안 솔몬" userId="511a14bafdc79f23" providerId="LiveId" clId="{431080FA-3EDE-4C3F-904F-06D26DCD0E2A}" dt="2020-11-12T12:23:17.963" v="29" actId="404"/>
          <ac:spMkLst>
            <pc:docMk/>
            <pc:sldMk cId="0" sldId="308"/>
            <ac:spMk id="21" creationId="{00000000-0000-0000-0000-000000000000}"/>
          </ac:spMkLst>
        </pc:spChg>
        <pc:grpChg chg="mod">
          <ac:chgData name="안 솔몬" userId="511a14bafdc79f23" providerId="LiveId" clId="{431080FA-3EDE-4C3F-904F-06D26DCD0E2A}" dt="2020-11-12T12:23:31.059" v="30" actId="1036"/>
          <ac:grpSpMkLst>
            <pc:docMk/>
            <pc:sldMk cId="0" sldId="308"/>
            <ac:grpSpMk id="17" creationId="{00000000-0000-0000-0000-000000000000}"/>
          </ac:grpSpMkLst>
        </pc:grpChg>
      </pc:sldChg>
      <pc:sldChg chg="addSp delSp modSp mod ord delAnim modAnim">
        <pc:chgData name="안 솔몬" userId="511a14bafdc79f23" providerId="LiveId" clId="{431080FA-3EDE-4C3F-904F-06D26DCD0E2A}" dt="2020-11-12T18:09:00.888" v="1095" actId="478"/>
        <pc:sldMkLst>
          <pc:docMk/>
          <pc:sldMk cId="0" sldId="310"/>
        </pc:sldMkLst>
        <pc:spChg chg="add mod topLvl">
          <ac:chgData name="안 솔몬" userId="511a14bafdc79f23" providerId="LiveId" clId="{431080FA-3EDE-4C3F-904F-06D26DCD0E2A}" dt="2020-11-12T17:24:53.732" v="958" actId="1035"/>
          <ac:spMkLst>
            <pc:docMk/>
            <pc:sldMk cId="0" sldId="310"/>
            <ac:spMk id="5" creationId="{69673785-90A8-4566-AE65-DAC225AFBA77}"/>
          </ac:spMkLst>
        </pc:spChg>
        <pc:spChg chg="add mod topLvl">
          <ac:chgData name="안 솔몬" userId="511a14bafdc79f23" providerId="LiveId" clId="{431080FA-3EDE-4C3F-904F-06D26DCD0E2A}" dt="2020-11-12T17:24:59.473" v="967" actId="1036"/>
          <ac:spMkLst>
            <pc:docMk/>
            <pc:sldMk cId="0" sldId="310"/>
            <ac:spMk id="6" creationId="{BC5CE262-073E-4FB9-B555-9C960BA025E3}"/>
          </ac:spMkLst>
        </pc:spChg>
        <pc:spChg chg="add mod">
          <ac:chgData name="안 솔몬" userId="511a14bafdc79f23" providerId="LiveId" clId="{431080FA-3EDE-4C3F-904F-06D26DCD0E2A}" dt="2020-11-12T14:26:57.511" v="341" actId="164"/>
          <ac:spMkLst>
            <pc:docMk/>
            <pc:sldMk cId="0" sldId="310"/>
            <ac:spMk id="11" creationId="{FDDE89FE-A355-4931-AC96-EEA85E7CEC50}"/>
          </ac:spMkLst>
        </pc:spChg>
        <pc:spChg chg="add mod">
          <ac:chgData name="안 솔몬" userId="511a14bafdc79f23" providerId="LiveId" clId="{431080FA-3EDE-4C3F-904F-06D26DCD0E2A}" dt="2020-11-12T17:20:40.637" v="905" actId="122"/>
          <ac:spMkLst>
            <pc:docMk/>
            <pc:sldMk cId="0" sldId="310"/>
            <ac:spMk id="13" creationId="{02FA28D0-7C4A-43CC-8C16-6A1515593594}"/>
          </ac:spMkLst>
        </pc:spChg>
        <pc:spChg chg="mod">
          <ac:chgData name="안 솔몬" userId="511a14bafdc79f23" providerId="LiveId" clId="{431080FA-3EDE-4C3F-904F-06D26DCD0E2A}" dt="2020-11-12T17:24:22.439" v="948" actId="1036"/>
          <ac:spMkLst>
            <pc:docMk/>
            <pc:sldMk cId="0" sldId="310"/>
            <ac:spMk id="20" creationId="{00000000-0000-0000-0000-000000000000}"/>
          </ac:spMkLst>
        </pc:spChg>
        <pc:spChg chg="mod">
          <ac:chgData name="안 솔몬" userId="511a14bafdc79f23" providerId="LiveId" clId="{431080FA-3EDE-4C3F-904F-06D26DCD0E2A}" dt="2020-11-12T14:30:01.927" v="348"/>
          <ac:spMkLst>
            <pc:docMk/>
            <pc:sldMk cId="0" sldId="310"/>
            <ac:spMk id="29" creationId="{250700B6-B633-42D1-B3EC-64C1804AE816}"/>
          </ac:spMkLst>
        </pc:spChg>
        <pc:spChg chg="mod">
          <ac:chgData name="안 솔몬" userId="511a14bafdc79f23" providerId="LiveId" clId="{431080FA-3EDE-4C3F-904F-06D26DCD0E2A}" dt="2020-11-12T17:24:27.083" v="949"/>
          <ac:spMkLst>
            <pc:docMk/>
            <pc:sldMk cId="0" sldId="310"/>
            <ac:spMk id="34" creationId="{8D63BBCF-B3E1-4273-AD79-B372BE4BB6C8}"/>
          </ac:spMkLst>
        </pc:spChg>
        <pc:spChg chg="mod">
          <ac:chgData name="안 솔몬" userId="511a14bafdc79f23" providerId="LiveId" clId="{431080FA-3EDE-4C3F-904F-06D26DCD0E2A}" dt="2020-11-12T17:25:02.163" v="968"/>
          <ac:spMkLst>
            <pc:docMk/>
            <pc:sldMk cId="0" sldId="310"/>
            <ac:spMk id="37" creationId="{871A2DFD-4264-4582-8D12-4F85BAA18E5D}"/>
          </ac:spMkLst>
        </pc:spChg>
        <pc:spChg chg="mod ord">
          <ac:chgData name="안 솔몬" userId="511a14bafdc79f23" providerId="LiveId" clId="{431080FA-3EDE-4C3F-904F-06D26DCD0E2A}" dt="2020-11-12T17:23:07.147" v="937" actId="166"/>
          <ac:spMkLst>
            <pc:docMk/>
            <pc:sldMk cId="0" sldId="310"/>
            <ac:spMk id="199" creationId="{00000000-0000-0000-0000-000000000000}"/>
          </ac:spMkLst>
        </pc:spChg>
        <pc:grpChg chg="add mod">
          <ac:chgData name="안 솔몬" userId="511a14bafdc79f23" providerId="LiveId" clId="{431080FA-3EDE-4C3F-904F-06D26DCD0E2A}" dt="2020-11-12T17:20:08.143" v="893" actId="1036"/>
          <ac:grpSpMkLst>
            <pc:docMk/>
            <pc:sldMk cId="0" sldId="310"/>
            <ac:grpSpMk id="4" creationId="{5C2D5EAE-9C0A-4A55-9AFE-C29406308350}"/>
          </ac:grpSpMkLst>
        </pc:grpChg>
        <pc:grpChg chg="add del mod">
          <ac:chgData name="안 솔몬" userId="511a14bafdc79f23" providerId="LiveId" clId="{431080FA-3EDE-4C3F-904F-06D26DCD0E2A}" dt="2020-11-12T14:29:30.854" v="344" actId="165"/>
          <ac:grpSpMkLst>
            <pc:docMk/>
            <pc:sldMk cId="0" sldId="310"/>
            <ac:grpSpMk id="9" creationId="{37B408E3-03AF-4FE7-87E1-64353E15715D}"/>
          </ac:grpSpMkLst>
        </pc:grpChg>
        <pc:grpChg chg="add del mod">
          <ac:chgData name="안 솔몬" userId="511a14bafdc79f23" providerId="LiveId" clId="{431080FA-3EDE-4C3F-904F-06D26DCD0E2A}" dt="2020-11-12T14:29:17.952" v="343" actId="21"/>
          <ac:grpSpMkLst>
            <pc:docMk/>
            <pc:sldMk cId="0" sldId="310"/>
            <ac:grpSpMk id="12" creationId="{DFA97E41-28DD-4E4B-A355-284D69FDDD0C}"/>
          </ac:grpSpMkLst>
        </pc:grpChg>
        <pc:grpChg chg="mod topLvl">
          <ac:chgData name="안 솔몬" userId="511a14bafdc79f23" providerId="LiveId" clId="{431080FA-3EDE-4C3F-904F-06D26DCD0E2A}" dt="2020-11-12T17:24:22.439" v="948" actId="1036"/>
          <ac:grpSpMkLst>
            <pc:docMk/>
            <pc:sldMk cId="0" sldId="310"/>
            <ac:grpSpMk id="15" creationId="{00000000-0000-0000-0000-000000000000}"/>
          </ac:grpSpMkLst>
        </pc:grpChg>
        <pc:grpChg chg="add del mod ord">
          <ac:chgData name="안 솔몬" userId="511a14bafdc79f23" providerId="LiveId" clId="{431080FA-3EDE-4C3F-904F-06D26DCD0E2A}" dt="2020-11-12T17:23:56.820" v="938" actId="21"/>
          <ac:grpSpMkLst>
            <pc:docMk/>
            <pc:sldMk cId="0" sldId="310"/>
            <ac:grpSpMk id="28" creationId="{7C0925D8-7B83-402E-B89F-7473BFF73D2B}"/>
          </ac:grpSpMkLst>
        </pc:grpChg>
        <pc:grpChg chg="add del mod">
          <ac:chgData name="안 솔몬" userId="511a14bafdc79f23" providerId="LiveId" clId="{431080FA-3EDE-4C3F-904F-06D26DCD0E2A}" dt="2020-11-12T17:24:46.196" v="951" actId="21"/>
          <ac:grpSpMkLst>
            <pc:docMk/>
            <pc:sldMk cId="0" sldId="310"/>
            <ac:grpSpMk id="33" creationId="{47F72070-27FA-440A-BDA8-0F813414C931}"/>
          </ac:grpSpMkLst>
        </pc:grpChg>
        <pc:grpChg chg="add del mod">
          <ac:chgData name="안 솔몬" userId="511a14bafdc79f23" providerId="LiveId" clId="{431080FA-3EDE-4C3F-904F-06D26DCD0E2A}" dt="2020-11-12T18:09:00.888" v="1095" actId="478"/>
          <ac:grpSpMkLst>
            <pc:docMk/>
            <pc:sldMk cId="0" sldId="310"/>
            <ac:grpSpMk id="36" creationId="{24EF1102-DDF7-4968-B11F-1F584F64887D}"/>
          </ac:grpSpMkLst>
        </pc:grpChg>
        <pc:picChg chg="add del mod">
          <ac:chgData name="안 솔몬" userId="511a14bafdc79f23" providerId="LiveId" clId="{431080FA-3EDE-4C3F-904F-06D26DCD0E2A}" dt="2020-11-12T13:38:24.895" v="89" actId="478"/>
          <ac:picMkLst>
            <pc:docMk/>
            <pc:sldMk cId="0" sldId="310"/>
            <ac:picMk id="7" creationId="{67E4E8B0-515E-4696-9FE0-9E6F36634C4E}"/>
          </ac:picMkLst>
        </pc:picChg>
        <pc:picChg chg="add del mod">
          <ac:chgData name="안 솔몬" userId="511a14bafdc79f23" providerId="LiveId" clId="{431080FA-3EDE-4C3F-904F-06D26DCD0E2A}" dt="2020-11-12T13:59:35.392" v="147" actId="21"/>
          <ac:picMkLst>
            <pc:docMk/>
            <pc:sldMk cId="0" sldId="310"/>
            <ac:picMk id="8" creationId="{5C8A3A8E-1D56-45D5-9B34-A161752D6F4E}"/>
          </ac:picMkLst>
        </pc:picChg>
        <pc:picChg chg="add mod ord">
          <ac:chgData name="안 솔몬" userId="511a14bafdc79f23" providerId="LiveId" clId="{431080FA-3EDE-4C3F-904F-06D26DCD0E2A}" dt="2020-11-12T14:26:57.511" v="341" actId="164"/>
          <ac:picMkLst>
            <pc:docMk/>
            <pc:sldMk cId="0" sldId="310"/>
            <ac:picMk id="10" creationId="{0E962D6D-13E1-4CF1-B436-7310C8E51BD4}"/>
          </ac:picMkLst>
        </pc:picChg>
        <pc:picChg chg="mod">
          <ac:chgData name="안 솔몬" userId="511a14bafdc79f23" providerId="LiveId" clId="{431080FA-3EDE-4C3F-904F-06D26DCD0E2A}" dt="2020-11-12T12:25:00.108" v="34" actId="164"/>
          <ac:picMkLst>
            <pc:docMk/>
            <pc:sldMk cId="0" sldId="310"/>
            <ac:picMk id="16" creationId="{00000000-0000-0000-0000-000000000000}"/>
          </ac:picMkLst>
        </pc:picChg>
        <pc:picChg chg="mod">
          <ac:chgData name="안 솔몬" userId="511a14bafdc79f23" providerId="LiveId" clId="{431080FA-3EDE-4C3F-904F-06D26DCD0E2A}" dt="2020-11-12T14:30:01.927" v="348"/>
          <ac:picMkLst>
            <pc:docMk/>
            <pc:sldMk cId="0" sldId="310"/>
            <ac:picMk id="30" creationId="{30559872-78E7-45E5-910A-A71E229F09F2}"/>
          </ac:picMkLst>
        </pc:picChg>
        <pc:picChg chg="mod">
          <ac:chgData name="안 솔몬" userId="511a14bafdc79f23" providerId="LiveId" clId="{431080FA-3EDE-4C3F-904F-06D26DCD0E2A}" dt="2020-11-12T17:24:27.083" v="949"/>
          <ac:picMkLst>
            <pc:docMk/>
            <pc:sldMk cId="0" sldId="310"/>
            <ac:picMk id="35" creationId="{8FDAF5A8-04C4-4032-BAA7-49881B1B57BF}"/>
          </ac:picMkLst>
        </pc:picChg>
        <pc:picChg chg="mod">
          <ac:chgData name="안 솔몬" userId="511a14bafdc79f23" providerId="LiveId" clId="{431080FA-3EDE-4C3F-904F-06D26DCD0E2A}" dt="2020-11-12T17:25:02.163" v="968"/>
          <ac:picMkLst>
            <pc:docMk/>
            <pc:sldMk cId="0" sldId="310"/>
            <ac:picMk id="38" creationId="{4B8B87B9-8866-4051-816F-E2BA4D19E284}"/>
          </ac:picMkLst>
        </pc:picChg>
        <pc:picChg chg="mod">
          <ac:chgData name="안 솔몬" userId="511a14bafdc79f23" providerId="LiveId" clId="{431080FA-3EDE-4C3F-904F-06D26DCD0E2A}" dt="2020-11-12T14:29:30.854" v="344" actId="165"/>
          <ac:picMkLst>
            <pc:docMk/>
            <pc:sldMk cId="0" sldId="310"/>
            <ac:picMk id="3074" creationId="{00000000-0000-0000-0000-000000000000}"/>
          </ac:picMkLst>
        </pc:picChg>
        <pc:picChg chg="mod">
          <ac:chgData name="안 솔몬" userId="511a14bafdc79f23" providerId="LiveId" clId="{431080FA-3EDE-4C3F-904F-06D26DCD0E2A}" dt="2020-11-12T14:29:30.854" v="344" actId="165"/>
          <ac:picMkLst>
            <pc:docMk/>
            <pc:sldMk cId="0" sldId="310"/>
            <ac:picMk id="3075" creationId="{00000000-0000-0000-0000-000000000000}"/>
          </ac:picMkLst>
        </pc:picChg>
        <pc:picChg chg="mod">
          <ac:chgData name="안 솔몬" userId="511a14bafdc79f23" providerId="LiveId" clId="{431080FA-3EDE-4C3F-904F-06D26DCD0E2A}" dt="2020-11-12T12:25:00.108" v="34" actId="164"/>
          <ac:picMkLst>
            <pc:docMk/>
            <pc:sldMk cId="0" sldId="310"/>
            <ac:picMk id="55298" creationId="{00000000-0000-0000-0000-000000000000}"/>
          </ac:picMkLst>
        </pc:picChg>
        <pc:picChg chg="mod">
          <ac:chgData name="안 솔몬" userId="511a14bafdc79f23" providerId="LiveId" clId="{431080FA-3EDE-4C3F-904F-06D26DCD0E2A}" dt="2020-11-12T12:25:00.108" v="34" actId="164"/>
          <ac:picMkLst>
            <pc:docMk/>
            <pc:sldMk cId="0" sldId="310"/>
            <ac:picMk id="55304" creationId="{00000000-0000-0000-0000-000000000000}"/>
          </ac:picMkLst>
        </pc:picChg>
      </pc:sldChg>
      <pc:sldChg chg="addSp delSp modSp del mod">
        <pc:chgData name="안 솔몬" userId="511a14bafdc79f23" providerId="LiveId" clId="{431080FA-3EDE-4C3F-904F-06D26DCD0E2A}" dt="2020-11-12T17:29:55.207" v="974" actId="47"/>
        <pc:sldMkLst>
          <pc:docMk/>
          <pc:sldMk cId="0" sldId="311"/>
        </pc:sldMkLst>
        <pc:spChg chg="add del mod">
          <ac:chgData name="안 솔몬" userId="511a14bafdc79f23" providerId="LiveId" clId="{431080FA-3EDE-4C3F-904F-06D26DCD0E2A}" dt="2020-11-12T14:22:11.062" v="310" actId="478"/>
          <ac:spMkLst>
            <pc:docMk/>
            <pc:sldMk cId="0" sldId="311"/>
            <ac:spMk id="5" creationId="{F3B8BF6F-75E8-4B14-AE0C-E553A200B966}"/>
          </ac:spMkLst>
        </pc:spChg>
        <pc:spChg chg="del mod">
          <ac:chgData name="안 솔몬" userId="511a14bafdc79f23" providerId="LiveId" clId="{431080FA-3EDE-4C3F-904F-06D26DCD0E2A}" dt="2020-11-12T13:44:08.974" v="127" actId="478"/>
          <ac:spMkLst>
            <pc:docMk/>
            <pc:sldMk cId="0" sldId="311"/>
            <ac:spMk id="20" creationId="{00000000-0000-0000-0000-000000000000}"/>
          </ac:spMkLst>
        </pc:spChg>
        <pc:picChg chg="add del mod">
          <ac:chgData name="안 솔몬" userId="511a14bafdc79f23" providerId="LiveId" clId="{431080FA-3EDE-4C3F-904F-06D26DCD0E2A}" dt="2020-11-12T14:22:52.034" v="312" actId="21"/>
          <ac:picMkLst>
            <pc:docMk/>
            <pc:sldMk cId="0" sldId="311"/>
            <ac:picMk id="4" creationId="{0BA2BBA5-85FB-4EA9-BB42-F1946808E926}"/>
          </ac:picMkLst>
        </pc:picChg>
      </pc:sldChg>
      <pc:sldChg chg="addSp delSp modSp mod modAnim">
        <pc:chgData name="안 솔몬" userId="511a14bafdc79f23" providerId="LiveId" clId="{431080FA-3EDE-4C3F-904F-06D26DCD0E2A}" dt="2020-11-12T17:46:02.792" v="1030" actId="1037"/>
        <pc:sldMkLst>
          <pc:docMk/>
          <pc:sldMk cId="0" sldId="312"/>
        </pc:sldMkLst>
        <pc:spChg chg="add mod">
          <ac:chgData name="안 솔몬" userId="511a14bafdc79f23" providerId="LiveId" clId="{431080FA-3EDE-4C3F-904F-06D26DCD0E2A}" dt="2020-11-12T17:36:11.769" v="1013" actId="14100"/>
          <ac:spMkLst>
            <pc:docMk/>
            <pc:sldMk cId="0" sldId="312"/>
            <ac:spMk id="8" creationId="{41D9134E-E239-4C78-BA06-3266C6046F2E}"/>
          </ac:spMkLst>
        </pc:spChg>
        <pc:spChg chg="del">
          <ac:chgData name="안 솔몬" userId="511a14bafdc79f23" providerId="LiveId" clId="{431080FA-3EDE-4C3F-904F-06D26DCD0E2A}" dt="2020-11-12T17:30:38.374" v="985" actId="478"/>
          <ac:spMkLst>
            <pc:docMk/>
            <pc:sldMk cId="0" sldId="312"/>
            <ac:spMk id="20" creationId="{00000000-0000-0000-0000-000000000000}"/>
          </ac:spMkLst>
        </pc:spChg>
        <pc:grpChg chg="add mod">
          <ac:chgData name="안 솔몬" userId="511a14bafdc79f23" providerId="LiveId" clId="{431080FA-3EDE-4C3F-904F-06D26DCD0E2A}" dt="2020-11-12T17:35:39.263" v="1004" actId="164"/>
          <ac:grpSpMkLst>
            <pc:docMk/>
            <pc:sldMk cId="0" sldId="312"/>
            <ac:grpSpMk id="7" creationId="{BF432477-BB41-418F-95F1-C0B002C43AC6}"/>
          </ac:grpSpMkLst>
        </pc:grpChg>
        <pc:picChg chg="add mod">
          <ac:chgData name="안 솔몬" userId="511a14bafdc79f23" providerId="LiveId" clId="{431080FA-3EDE-4C3F-904F-06D26DCD0E2A}" dt="2020-11-12T17:46:02.792" v="1030" actId="1037"/>
          <ac:picMkLst>
            <pc:docMk/>
            <pc:sldMk cId="0" sldId="312"/>
            <ac:picMk id="4" creationId="{C041BEFD-1779-440D-AB06-4DA6D1EA1544}"/>
          </ac:picMkLst>
        </pc:picChg>
        <pc:picChg chg="add del">
          <ac:chgData name="안 솔몬" userId="511a14bafdc79f23" providerId="LiveId" clId="{431080FA-3EDE-4C3F-904F-06D26DCD0E2A}" dt="2020-11-12T17:32:32.841" v="987"/>
          <ac:picMkLst>
            <pc:docMk/>
            <pc:sldMk cId="0" sldId="312"/>
            <ac:picMk id="5" creationId="{A8B5E27B-237E-4171-8134-1A7BD3302BFE}"/>
          </ac:picMkLst>
        </pc:picChg>
        <pc:picChg chg="add mod">
          <ac:chgData name="안 솔몬" userId="511a14bafdc79f23" providerId="LiveId" clId="{431080FA-3EDE-4C3F-904F-06D26DCD0E2A}" dt="2020-11-12T17:35:39.263" v="1004" actId="164"/>
          <ac:picMkLst>
            <pc:docMk/>
            <pc:sldMk cId="0" sldId="312"/>
            <ac:picMk id="6" creationId="{A14F329C-F952-4104-A0DE-5E956F449C5F}"/>
          </ac:picMkLst>
        </pc:picChg>
        <pc:picChg chg="add del mod">
          <ac:chgData name="안 솔몬" userId="511a14bafdc79f23" providerId="LiveId" clId="{431080FA-3EDE-4C3F-904F-06D26DCD0E2A}" dt="2020-11-12T17:37:03.057" v="1020" actId="21"/>
          <ac:picMkLst>
            <pc:docMk/>
            <pc:sldMk cId="0" sldId="312"/>
            <ac:picMk id="9" creationId="{6D908823-012F-4A2A-B4FE-26F6F54C4A8D}"/>
          </ac:picMkLst>
        </pc:picChg>
        <pc:picChg chg="del">
          <ac:chgData name="안 솔몬" userId="511a14bafdc79f23" providerId="LiveId" clId="{431080FA-3EDE-4C3F-904F-06D26DCD0E2A}" dt="2020-11-12T17:30:07.032" v="975" actId="21"/>
          <ac:picMkLst>
            <pc:docMk/>
            <pc:sldMk cId="0" sldId="312"/>
            <ac:picMk id="10" creationId="{00000000-0000-0000-0000-000000000000}"/>
          </ac:picMkLst>
        </pc:picChg>
        <pc:picChg chg="add mod">
          <ac:chgData name="안 솔몬" userId="511a14bafdc79f23" providerId="LiveId" clId="{431080FA-3EDE-4C3F-904F-06D26DCD0E2A}" dt="2020-11-12T17:35:39.263" v="1004" actId="164"/>
          <ac:picMkLst>
            <pc:docMk/>
            <pc:sldMk cId="0" sldId="312"/>
            <ac:picMk id="2050" creationId="{5A5A9A7B-D9A9-4A48-AAB7-E15F8BB8D901}"/>
          </ac:picMkLst>
        </pc:picChg>
      </pc:sldChg>
      <pc:sldChg chg="addSp delSp modSp mod ord modAnim">
        <pc:chgData name="안 솔몬" userId="511a14bafdc79f23" providerId="LiveId" clId="{431080FA-3EDE-4C3F-904F-06D26DCD0E2A}" dt="2020-11-12T17:46:05.425" v="1032" actId="1037"/>
        <pc:sldMkLst>
          <pc:docMk/>
          <pc:sldMk cId="0" sldId="313"/>
        </pc:sldMkLst>
        <pc:spChg chg="mod">
          <ac:chgData name="안 솔몬" userId="511a14bafdc79f23" providerId="LiveId" clId="{431080FA-3EDE-4C3F-904F-06D26DCD0E2A}" dt="2020-11-12T17:07:24.096" v="735" actId="1037"/>
          <ac:spMkLst>
            <pc:docMk/>
            <pc:sldMk cId="0" sldId="313"/>
            <ac:spMk id="12" creationId="{00000000-0000-0000-0000-000000000000}"/>
          </ac:spMkLst>
        </pc:spChg>
        <pc:spChg chg="mod">
          <ac:chgData name="안 솔몬" userId="511a14bafdc79f23" providerId="LiveId" clId="{431080FA-3EDE-4C3F-904F-06D26DCD0E2A}" dt="2020-11-12T17:07:00.840" v="730" actId="1038"/>
          <ac:spMkLst>
            <pc:docMk/>
            <pc:sldMk cId="0" sldId="313"/>
            <ac:spMk id="14" creationId="{00000000-0000-0000-0000-000000000000}"/>
          </ac:spMkLst>
        </pc:spChg>
        <pc:picChg chg="add del mod">
          <ac:chgData name="안 솔몬" userId="511a14bafdc79f23" providerId="LiveId" clId="{431080FA-3EDE-4C3F-904F-06D26DCD0E2A}" dt="2020-11-12T17:30:30.799" v="983" actId="21"/>
          <ac:picMkLst>
            <pc:docMk/>
            <pc:sldMk cId="0" sldId="313"/>
            <ac:picMk id="4" creationId="{5FE4EB55-8F6C-4063-A665-4B46EA631560}"/>
          </ac:picMkLst>
        </pc:picChg>
        <pc:picChg chg="mod">
          <ac:chgData name="안 솔몬" userId="511a14bafdc79f23" providerId="LiveId" clId="{431080FA-3EDE-4C3F-904F-06D26DCD0E2A}" dt="2020-11-12T17:46:05.425" v="1032" actId="1037"/>
          <ac:picMkLst>
            <pc:docMk/>
            <pc:sldMk cId="0" sldId="313"/>
            <ac:picMk id="11" creationId="{00000000-0000-0000-0000-000000000000}"/>
          </ac:picMkLst>
        </pc:picChg>
        <pc:picChg chg="del mod">
          <ac:chgData name="안 솔몬" userId="511a14bafdc79f23" providerId="LiveId" clId="{431080FA-3EDE-4C3F-904F-06D26DCD0E2A}" dt="2020-11-12T14:55:58.894" v="590" actId="21"/>
          <ac:picMkLst>
            <pc:docMk/>
            <pc:sldMk cId="0" sldId="313"/>
            <ac:picMk id="13" creationId="{00000000-0000-0000-0000-000000000000}"/>
          </ac:picMkLst>
        </pc:picChg>
        <pc:picChg chg="add mod">
          <ac:chgData name="안 솔몬" userId="511a14bafdc79f23" providerId="LiveId" clId="{431080FA-3EDE-4C3F-904F-06D26DCD0E2A}" dt="2020-11-12T17:05:30.989" v="725" actId="14100"/>
          <ac:picMkLst>
            <pc:docMk/>
            <pc:sldMk cId="0" sldId="313"/>
            <ac:picMk id="1026" creationId="{B61BFA30-D5D9-4307-A68E-CE38492DBEAD}"/>
          </ac:picMkLst>
        </pc:picChg>
        <pc:picChg chg="add del mod">
          <ac:chgData name="안 솔몬" userId="511a14bafdc79f23" providerId="LiveId" clId="{431080FA-3EDE-4C3F-904F-06D26DCD0E2A}" dt="2020-11-12T14:55:53.361" v="588" actId="21"/>
          <ac:picMkLst>
            <pc:docMk/>
            <pc:sldMk cId="0" sldId="313"/>
            <ac:picMk id="1028" creationId="{2023B69C-F637-4EEF-AEE5-2A4704470975}"/>
          </ac:picMkLst>
        </pc:picChg>
        <pc:picChg chg="add del mod">
          <ac:chgData name="안 솔몬" userId="511a14bafdc79f23" providerId="LiveId" clId="{431080FA-3EDE-4C3F-904F-06D26DCD0E2A}" dt="2020-11-12T14:57:26.311" v="619" actId="478"/>
          <ac:picMkLst>
            <pc:docMk/>
            <pc:sldMk cId="0" sldId="313"/>
            <ac:picMk id="1030" creationId="{18507D84-1674-4A5B-B370-0064382C710F}"/>
          </ac:picMkLst>
        </pc:picChg>
      </pc:sldChg>
      <pc:sldChg chg="addSp delSp modSp mod modAnim">
        <pc:chgData name="안 솔몬" userId="511a14bafdc79f23" providerId="LiveId" clId="{431080FA-3EDE-4C3F-904F-06D26DCD0E2A}" dt="2020-11-12T18:00:00.188" v="1059"/>
        <pc:sldMkLst>
          <pc:docMk/>
          <pc:sldMk cId="0" sldId="314"/>
        </pc:sldMkLst>
        <pc:spChg chg="del">
          <ac:chgData name="안 솔몬" userId="511a14bafdc79f23" providerId="LiveId" clId="{431080FA-3EDE-4C3F-904F-06D26DCD0E2A}" dt="2020-11-12T17:45:24.993" v="1022" actId="478"/>
          <ac:spMkLst>
            <pc:docMk/>
            <pc:sldMk cId="0" sldId="314"/>
            <ac:spMk id="14" creationId="{00000000-0000-0000-0000-000000000000}"/>
          </ac:spMkLst>
        </pc:spChg>
        <pc:grpChg chg="add mod">
          <ac:chgData name="안 솔몬" userId="511a14bafdc79f23" providerId="LiveId" clId="{431080FA-3EDE-4C3F-904F-06D26DCD0E2A}" dt="2020-11-12T17:59:43.198" v="1056" actId="164"/>
          <ac:grpSpMkLst>
            <pc:docMk/>
            <pc:sldMk cId="0" sldId="314"/>
            <ac:grpSpMk id="8" creationId="{3368825A-CFDA-4192-AAA7-80731CFA3159}"/>
          </ac:grpSpMkLst>
        </pc:grpChg>
        <pc:picChg chg="add mod">
          <ac:chgData name="안 솔몬" userId="511a14bafdc79f23" providerId="LiveId" clId="{431080FA-3EDE-4C3F-904F-06D26DCD0E2A}" dt="2020-11-12T17:46:09.715" v="1036" actId="1037"/>
          <ac:picMkLst>
            <pc:docMk/>
            <pc:sldMk cId="0" sldId="314"/>
            <ac:picMk id="4" creationId="{76DB1C53-805B-4C61-8D3C-CA4C4585824F}"/>
          </ac:picMkLst>
        </pc:picChg>
        <pc:picChg chg="add mod">
          <ac:chgData name="안 솔몬" userId="511a14bafdc79f23" providerId="LiveId" clId="{431080FA-3EDE-4C3F-904F-06D26DCD0E2A}" dt="2020-11-12T17:46:11.846" v="1038" actId="1037"/>
          <ac:picMkLst>
            <pc:docMk/>
            <pc:sldMk cId="0" sldId="314"/>
            <ac:picMk id="5" creationId="{3DCF7081-1CEF-4C76-AC16-3551E220458B}"/>
          </ac:picMkLst>
        </pc:picChg>
        <pc:picChg chg="del">
          <ac:chgData name="안 솔몬" userId="511a14bafdc79f23" providerId="LiveId" clId="{431080FA-3EDE-4C3F-904F-06D26DCD0E2A}" dt="2020-11-12T17:36:51.509" v="1015" actId="21"/>
          <ac:picMkLst>
            <pc:docMk/>
            <pc:sldMk cId="0" sldId="314"/>
            <ac:picMk id="15" creationId="{00000000-0000-0000-0000-000000000000}"/>
          </ac:picMkLst>
        </pc:picChg>
        <pc:cxnChg chg="add mod">
          <ac:chgData name="안 솔몬" userId="511a14bafdc79f23" providerId="LiveId" clId="{431080FA-3EDE-4C3F-904F-06D26DCD0E2A}" dt="2020-11-12T17:59:43.198" v="1056" actId="164"/>
          <ac:cxnSpMkLst>
            <pc:docMk/>
            <pc:sldMk cId="0" sldId="314"/>
            <ac:cxnSpMk id="16" creationId="{73AE96AF-AA25-430B-9485-A14ECA92E527}"/>
          </ac:cxnSpMkLst>
        </pc:cxnChg>
        <pc:cxnChg chg="add mod">
          <ac:chgData name="안 솔몬" userId="511a14bafdc79f23" providerId="LiveId" clId="{431080FA-3EDE-4C3F-904F-06D26DCD0E2A}" dt="2020-11-12T17:59:43.198" v="1056" actId="164"/>
          <ac:cxnSpMkLst>
            <pc:docMk/>
            <pc:sldMk cId="0" sldId="314"/>
            <ac:cxnSpMk id="17" creationId="{E27A687D-BA53-4F97-BD72-A6006354D03C}"/>
          </ac:cxnSpMkLst>
        </pc:cxnChg>
      </pc:sldChg>
      <pc:sldChg chg="addSp modSp mod">
        <pc:chgData name="안 솔몬" userId="511a14bafdc79f23" providerId="LiveId" clId="{431080FA-3EDE-4C3F-904F-06D26DCD0E2A}" dt="2020-11-12T18:30:31.537" v="1482" actId="20577"/>
        <pc:sldMkLst>
          <pc:docMk/>
          <pc:sldMk cId="0" sldId="319"/>
        </pc:sldMkLst>
        <pc:spChg chg="add">
          <ac:chgData name="안 솔몬" userId="511a14bafdc79f23" providerId="LiveId" clId="{431080FA-3EDE-4C3F-904F-06D26DCD0E2A}" dt="2020-11-12T14:38:00.131" v="563" actId="22"/>
          <ac:spMkLst>
            <pc:docMk/>
            <pc:sldMk cId="0" sldId="319"/>
            <ac:spMk id="3" creationId="{18DC419C-5A06-4550-A22A-EE692EF2E866}"/>
          </ac:spMkLst>
        </pc:spChg>
        <pc:spChg chg="add">
          <ac:chgData name="안 솔몬" userId="511a14bafdc79f23" providerId="LiveId" clId="{431080FA-3EDE-4C3F-904F-06D26DCD0E2A}" dt="2020-11-12T14:38:00.131" v="563" actId="22"/>
          <ac:spMkLst>
            <pc:docMk/>
            <pc:sldMk cId="0" sldId="319"/>
            <ac:spMk id="4" creationId="{1FA75F63-FC10-4CEF-AC53-44250E9D8B2E}"/>
          </ac:spMkLst>
        </pc:spChg>
        <pc:spChg chg="add mod">
          <ac:chgData name="안 솔몬" userId="511a14bafdc79f23" providerId="LiveId" clId="{431080FA-3EDE-4C3F-904F-06D26DCD0E2A}" dt="2020-11-12T14:38:09.126" v="564" actId="1037"/>
          <ac:spMkLst>
            <pc:docMk/>
            <pc:sldMk cId="0" sldId="319"/>
            <ac:spMk id="5" creationId="{4590C067-CBD5-45A2-9A76-E313F244F68C}"/>
          </ac:spMkLst>
        </pc:spChg>
        <pc:graphicFrameChg chg="mod">
          <ac:chgData name="안 솔몬" userId="511a14bafdc79f23" providerId="LiveId" clId="{431080FA-3EDE-4C3F-904F-06D26DCD0E2A}" dt="2020-11-12T18:30:31.537" v="1482" actId="20577"/>
          <ac:graphicFrameMkLst>
            <pc:docMk/>
            <pc:sldMk cId="0" sldId="319"/>
            <ac:graphicFrameMk id="7" creationId="{00000000-0000-0000-0000-000000000000}"/>
          </ac:graphicFrameMkLst>
        </pc:graphicFrameChg>
        <pc:picChg chg="mod">
          <ac:chgData name="안 솔몬" userId="511a14bafdc79f23" providerId="LiveId" clId="{431080FA-3EDE-4C3F-904F-06D26DCD0E2A}" dt="2020-11-12T14:38:28.759" v="568" actId="1038"/>
          <ac:picMkLst>
            <pc:docMk/>
            <pc:sldMk cId="0" sldId="319"/>
            <ac:picMk id="10" creationId="{00000000-0000-0000-0000-000000000000}"/>
          </ac:picMkLst>
        </pc:picChg>
      </pc:sldChg>
      <pc:sldChg chg="addSp delSp modSp mod ord modAnim">
        <pc:chgData name="안 솔몬" userId="511a14bafdc79f23" providerId="LiveId" clId="{431080FA-3EDE-4C3F-904F-06D26DCD0E2A}" dt="2020-11-12T18:11:23.021" v="1121"/>
        <pc:sldMkLst>
          <pc:docMk/>
          <pc:sldMk cId="0" sldId="321"/>
        </pc:sldMkLst>
        <pc:spChg chg="del">
          <ac:chgData name="안 솔몬" userId="511a14bafdc79f23" providerId="LiveId" clId="{431080FA-3EDE-4C3F-904F-06D26DCD0E2A}" dt="2020-11-12T18:09:47.341" v="1101" actId="478"/>
          <ac:spMkLst>
            <pc:docMk/>
            <pc:sldMk cId="0" sldId="321"/>
            <ac:spMk id="14" creationId="{00000000-0000-0000-0000-000000000000}"/>
          </ac:spMkLst>
        </pc:spChg>
        <pc:spChg chg="del">
          <ac:chgData name="안 솔몬" userId="511a14bafdc79f23" providerId="LiveId" clId="{431080FA-3EDE-4C3F-904F-06D26DCD0E2A}" dt="2020-11-12T18:09:47.341" v="1101" actId="478"/>
          <ac:spMkLst>
            <pc:docMk/>
            <pc:sldMk cId="0" sldId="321"/>
            <ac:spMk id="16" creationId="{00000000-0000-0000-0000-000000000000}"/>
          </ac:spMkLst>
        </pc:spChg>
        <pc:spChg chg="mod">
          <ac:chgData name="안 솔몬" userId="511a14bafdc79f23" providerId="LiveId" clId="{431080FA-3EDE-4C3F-904F-06D26DCD0E2A}" dt="2020-11-12T18:05:53.033" v="1078"/>
          <ac:spMkLst>
            <pc:docMk/>
            <pc:sldMk cId="0" sldId="321"/>
            <ac:spMk id="199" creationId="{00000000-0000-0000-0000-000000000000}"/>
          </ac:spMkLst>
        </pc:spChg>
        <pc:spChg chg="mod">
          <ac:chgData name="안 솔몬" userId="511a14bafdc79f23" providerId="LiveId" clId="{431080FA-3EDE-4C3F-904F-06D26DCD0E2A}" dt="2020-11-12T18:06:52.393" v="1087" actId="20577"/>
          <ac:spMkLst>
            <pc:docMk/>
            <pc:sldMk cId="0" sldId="321"/>
            <ac:spMk id="204" creationId="{00000000-0000-0000-0000-000000000000}"/>
          </ac:spMkLst>
        </pc:spChg>
        <pc:grpChg chg="add mod">
          <ac:chgData name="안 솔몬" userId="511a14bafdc79f23" providerId="LiveId" clId="{431080FA-3EDE-4C3F-904F-06D26DCD0E2A}" dt="2020-11-12T18:11:20.517" v="1120" actId="164"/>
          <ac:grpSpMkLst>
            <pc:docMk/>
            <pc:sldMk cId="0" sldId="321"/>
            <ac:grpSpMk id="6" creationId="{67D65494-5D1C-46B7-BE4F-77CDD4E550FB}"/>
          </ac:grpSpMkLst>
        </pc:grpChg>
        <pc:graphicFrameChg chg="del mod">
          <ac:chgData name="안 솔몬" userId="511a14bafdc79f23" providerId="LiveId" clId="{431080FA-3EDE-4C3F-904F-06D26DCD0E2A}" dt="2020-11-12T18:09:44.797" v="1100" actId="478"/>
          <ac:graphicFrameMkLst>
            <pc:docMk/>
            <pc:sldMk cId="0" sldId="321"/>
            <ac:graphicFrameMk id="13" creationId="{00000000-0000-0000-0000-000000000000}"/>
          </ac:graphicFrameMkLst>
        </pc:graphicFrameChg>
        <pc:picChg chg="mod ord">
          <ac:chgData name="안 솔몬" userId="511a14bafdc79f23" providerId="LiveId" clId="{431080FA-3EDE-4C3F-904F-06D26DCD0E2A}" dt="2020-11-12T18:10:00.592" v="1112" actId="1076"/>
          <ac:picMkLst>
            <pc:docMk/>
            <pc:sldMk cId="0" sldId="321"/>
            <ac:picMk id="18" creationId="{00000000-0000-0000-0000-000000000000}"/>
          </ac:picMkLst>
        </pc:picChg>
        <pc:cxnChg chg="add mod">
          <ac:chgData name="안 솔몬" userId="511a14bafdc79f23" providerId="LiveId" clId="{431080FA-3EDE-4C3F-904F-06D26DCD0E2A}" dt="2020-11-12T18:11:20.517" v="1120" actId="164"/>
          <ac:cxnSpMkLst>
            <pc:docMk/>
            <pc:sldMk cId="0" sldId="321"/>
            <ac:cxnSpMk id="15" creationId="{AC5FB1CC-197C-4C38-8DDA-EF1FEEA5719E}"/>
          </ac:cxnSpMkLst>
        </pc:cxnChg>
        <pc:cxnChg chg="add mod">
          <ac:chgData name="안 솔몬" userId="511a14bafdc79f23" providerId="LiveId" clId="{431080FA-3EDE-4C3F-904F-06D26DCD0E2A}" dt="2020-11-12T18:11:20.517" v="1120" actId="164"/>
          <ac:cxnSpMkLst>
            <pc:docMk/>
            <pc:sldMk cId="0" sldId="321"/>
            <ac:cxnSpMk id="17" creationId="{E82F22DE-209A-4BF4-8CD6-BDA053EE4285}"/>
          </ac:cxnSpMkLst>
        </pc:cxnChg>
      </pc:sldChg>
      <pc:sldChg chg="addSp delSp modSp new del mod">
        <pc:chgData name="안 솔몬" userId="511a14bafdc79f23" providerId="LiveId" clId="{431080FA-3EDE-4C3F-904F-06D26DCD0E2A}" dt="2020-11-12T17:29:08.412" v="973" actId="47"/>
        <pc:sldMkLst>
          <pc:docMk/>
          <pc:sldMk cId="1783021991" sldId="327"/>
        </pc:sldMkLst>
        <pc:spChg chg="del">
          <ac:chgData name="안 솔몬" userId="511a14bafdc79f23" providerId="LiveId" clId="{431080FA-3EDE-4C3F-904F-06D26DCD0E2A}" dt="2020-11-12T14:55:50.452" v="587" actId="478"/>
          <ac:spMkLst>
            <pc:docMk/>
            <pc:sldMk cId="1783021991" sldId="327"/>
            <ac:spMk id="2" creationId="{A62DF5E3-F843-4AA2-A506-A09A483D4CD5}"/>
          </ac:spMkLst>
        </pc:spChg>
        <pc:spChg chg="del">
          <ac:chgData name="안 솔몬" userId="511a14bafdc79f23" providerId="LiveId" clId="{431080FA-3EDE-4C3F-904F-06D26DCD0E2A}" dt="2020-11-12T14:55:50.452" v="587" actId="478"/>
          <ac:spMkLst>
            <pc:docMk/>
            <pc:sldMk cId="1783021991" sldId="327"/>
            <ac:spMk id="3" creationId="{9BCDC9BD-2E04-4D43-97E5-7B7743CCB653}"/>
          </ac:spMkLst>
        </pc:spChg>
        <pc:spChg chg="add del mod">
          <ac:chgData name="안 솔몬" userId="511a14bafdc79f23" providerId="LiveId" clId="{431080FA-3EDE-4C3F-904F-06D26DCD0E2A}" dt="2020-11-12T15:04:20.259" v="698" actId="478"/>
          <ac:spMkLst>
            <pc:docMk/>
            <pc:sldMk cId="1783021991" sldId="327"/>
            <ac:spMk id="9" creationId="{2D6F2E07-0DF6-4070-ABF5-0ABFE63F0E84}"/>
          </ac:spMkLst>
        </pc:spChg>
        <pc:spChg chg="add del mod">
          <ac:chgData name="안 솔몬" userId="511a14bafdc79f23" providerId="LiveId" clId="{431080FA-3EDE-4C3F-904F-06D26DCD0E2A}" dt="2020-11-12T17:07:38.146" v="737" actId="21"/>
          <ac:spMkLst>
            <pc:docMk/>
            <pc:sldMk cId="1783021991" sldId="327"/>
            <ac:spMk id="11" creationId="{ECE55536-BF10-4B4E-B313-A8FB4F94D2BD}"/>
          </ac:spMkLst>
        </pc:spChg>
        <pc:spChg chg="add mod">
          <ac:chgData name="안 솔몬" userId="511a14bafdc79f23" providerId="LiveId" clId="{431080FA-3EDE-4C3F-904F-06D26DCD0E2A}" dt="2020-11-12T17:07:53.940" v="741" actId="1076"/>
          <ac:spMkLst>
            <pc:docMk/>
            <pc:sldMk cId="1783021991" sldId="327"/>
            <ac:spMk id="13" creationId="{4373BA36-D142-446F-A603-4F3A375E70BD}"/>
          </ac:spMkLst>
        </pc:spChg>
        <pc:picChg chg="add del mod">
          <ac:chgData name="안 솔몬" userId="511a14bafdc79f23" providerId="LiveId" clId="{431080FA-3EDE-4C3F-904F-06D26DCD0E2A}" dt="2020-11-12T17:07:38.146" v="737" actId="21"/>
          <ac:picMkLst>
            <pc:docMk/>
            <pc:sldMk cId="1783021991" sldId="327"/>
            <ac:picMk id="5" creationId="{FC118E21-B808-4808-8B06-F6B2AF5C733E}"/>
          </ac:picMkLst>
        </pc:picChg>
        <pc:picChg chg="add del">
          <ac:chgData name="안 솔몬" userId="511a14bafdc79f23" providerId="LiveId" clId="{431080FA-3EDE-4C3F-904F-06D26DCD0E2A}" dt="2020-11-12T17:10:11.351" v="770" actId="21"/>
          <ac:picMkLst>
            <pc:docMk/>
            <pc:sldMk cId="1783021991" sldId="327"/>
            <ac:picMk id="7" creationId="{C26EFD04-70B9-4F62-8E65-1EC8C6EB996B}"/>
          </ac:picMkLst>
        </pc:picChg>
      </pc:sldChg>
      <pc:sldChg chg="addSp delSp modSp add mod delAnim modAnim">
        <pc:chgData name="안 솔몬" userId="511a14bafdc79f23" providerId="LiveId" clId="{431080FA-3EDE-4C3F-904F-06D26DCD0E2A}" dt="2020-11-12T18:03:12.285" v="1069" actId="1037"/>
        <pc:sldMkLst>
          <pc:docMk/>
          <pc:sldMk cId="1881768530" sldId="328"/>
        </pc:sldMkLst>
        <pc:spChg chg="add mod">
          <ac:chgData name="안 솔몬" userId="511a14bafdc79f23" providerId="LiveId" clId="{431080FA-3EDE-4C3F-904F-06D26DCD0E2A}" dt="2020-11-12T17:11:51.985" v="832" actId="1076"/>
          <ac:spMkLst>
            <pc:docMk/>
            <pc:sldMk cId="1881768530" sldId="328"/>
            <ac:spMk id="5" creationId="{F6697D4C-B6E3-4AD5-BB92-B2FE34162C96}"/>
          </ac:spMkLst>
        </pc:spChg>
        <pc:spChg chg="add mod">
          <ac:chgData name="안 솔몬" userId="511a14bafdc79f23" providerId="LiveId" clId="{431080FA-3EDE-4C3F-904F-06D26DCD0E2A}" dt="2020-11-12T18:03:08.071" v="1064" actId="1037"/>
          <ac:spMkLst>
            <pc:docMk/>
            <pc:sldMk cId="1881768530" sldId="328"/>
            <ac:spMk id="6" creationId="{AB545A55-67DE-4EC2-AFCF-5FBA3CC15C71}"/>
          </ac:spMkLst>
        </pc:spChg>
        <pc:spChg chg="del">
          <ac:chgData name="안 솔몬" userId="511a14bafdc79f23" providerId="LiveId" clId="{431080FA-3EDE-4C3F-904F-06D26DCD0E2A}" dt="2020-11-12T15:13:16.828" v="703" actId="478"/>
          <ac:spMkLst>
            <pc:docMk/>
            <pc:sldMk cId="1881768530" sldId="328"/>
            <ac:spMk id="12" creationId="{00000000-0000-0000-0000-000000000000}"/>
          </ac:spMkLst>
        </pc:spChg>
        <pc:spChg chg="del">
          <ac:chgData name="안 솔몬" userId="511a14bafdc79f23" providerId="LiveId" clId="{431080FA-3EDE-4C3F-904F-06D26DCD0E2A}" dt="2020-11-12T15:13:16.828" v="703" actId="478"/>
          <ac:spMkLst>
            <pc:docMk/>
            <pc:sldMk cId="1881768530" sldId="328"/>
            <ac:spMk id="14" creationId="{00000000-0000-0000-0000-000000000000}"/>
          </ac:spMkLst>
        </pc:spChg>
        <pc:spChg chg="add del mod">
          <ac:chgData name="안 솔몬" userId="511a14bafdc79f23" providerId="LiveId" clId="{431080FA-3EDE-4C3F-904F-06D26DCD0E2A}" dt="2020-11-12T17:09:52.682" v="759" actId="478"/>
          <ac:spMkLst>
            <pc:docMk/>
            <pc:sldMk cId="1881768530" sldId="328"/>
            <ac:spMk id="17" creationId="{139950B9-CE17-4BDC-92B8-603E214E55E4}"/>
          </ac:spMkLst>
        </pc:spChg>
        <pc:spChg chg="add mod">
          <ac:chgData name="안 솔몬" userId="511a14bafdc79f23" providerId="LiveId" clId="{431080FA-3EDE-4C3F-904F-06D26DCD0E2A}" dt="2020-11-12T18:03:12.285" v="1069" actId="1037"/>
          <ac:spMkLst>
            <pc:docMk/>
            <pc:sldMk cId="1881768530" sldId="328"/>
            <ac:spMk id="22" creationId="{670586B6-C6CC-40DB-A13F-EE8D48552290}"/>
          </ac:spMkLst>
        </pc:spChg>
        <pc:spChg chg="mod">
          <ac:chgData name="안 솔몬" userId="511a14bafdc79f23" providerId="LiveId" clId="{431080FA-3EDE-4C3F-904F-06D26DCD0E2A}" dt="2020-11-12T17:09:44.330" v="748" actId="1076"/>
          <ac:spMkLst>
            <pc:docMk/>
            <pc:sldMk cId="1881768530" sldId="328"/>
            <ac:spMk id="199" creationId="{00000000-0000-0000-0000-000000000000}"/>
          </ac:spMkLst>
        </pc:spChg>
        <pc:picChg chg="add mod">
          <ac:chgData name="안 솔몬" userId="511a14bafdc79f23" providerId="LiveId" clId="{431080FA-3EDE-4C3F-904F-06D26DCD0E2A}" dt="2020-11-12T17:11:51.985" v="832" actId="1076"/>
          <ac:picMkLst>
            <pc:docMk/>
            <pc:sldMk cId="1881768530" sldId="328"/>
            <ac:picMk id="4" creationId="{5C89DEBC-2454-404D-B63B-06ECC8829F0F}"/>
          </ac:picMkLst>
        </pc:picChg>
        <pc:picChg chg="add mod">
          <ac:chgData name="안 솔몬" userId="511a14bafdc79f23" providerId="LiveId" clId="{431080FA-3EDE-4C3F-904F-06D26DCD0E2A}" dt="2020-11-12T18:03:08.071" v="1064" actId="1037"/>
          <ac:picMkLst>
            <pc:docMk/>
            <pc:sldMk cId="1881768530" sldId="328"/>
            <ac:picMk id="7" creationId="{6381B543-2F4F-40E7-90D0-9C227AE700DE}"/>
          </ac:picMkLst>
        </pc:picChg>
        <pc:picChg chg="del">
          <ac:chgData name="안 솔몬" userId="511a14bafdc79f23" providerId="LiveId" clId="{431080FA-3EDE-4C3F-904F-06D26DCD0E2A}" dt="2020-11-12T15:13:16.828" v="703" actId="478"/>
          <ac:picMkLst>
            <pc:docMk/>
            <pc:sldMk cId="1881768530" sldId="328"/>
            <ac:picMk id="11" creationId="{00000000-0000-0000-0000-000000000000}"/>
          </ac:picMkLst>
        </pc:picChg>
        <pc:picChg chg="del">
          <ac:chgData name="안 솔몬" userId="511a14bafdc79f23" providerId="LiveId" clId="{431080FA-3EDE-4C3F-904F-06D26DCD0E2A}" dt="2020-11-12T15:13:16.828" v="703" actId="478"/>
          <ac:picMkLst>
            <pc:docMk/>
            <pc:sldMk cId="1881768530" sldId="328"/>
            <ac:picMk id="1026" creationId="{B61BFA30-D5D9-4307-A68E-CE38492DBEAD}"/>
          </ac:picMkLst>
        </pc:picChg>
      </pc:sldChg>
      <pc:sldChg chg="addSp delSp modSp add mod">
        <pc:chgData name="안 솔몬" userId="511a14bafdc79f23" providerId="LiveId" clId="{431080FA-3EDE-4C3F-904F-06D26DCD0E2A}" dt="2020-11-12T18:28:31.208" v="1452" actId="478"/>
        <pc:sldMkLst>
          <pc:docMk/>
          <pc:sldMk cId="3577833653" sldId="329"/>
        </pc:sldMkLst>
        <pc:spChg chg="mod">
          <ac:chgData name="안 솔몬" userId="511a14bafdc79f23" providerId="LiveId" clId="{431080FA-3EDE-4C3F-904F-06D26DCD0E2A}" dt="2020-11-12T18:27:06.223" v="1414"/>
          <ac:spMkLst>
            <pc:docMk/>
            <pc:sldMk cId="3577833653" sldId="329"/>
            <ac:spMk id="199" creationId="{00000000-0000-0000-0000-000000000000}"/>
          </ac:spMkLst>
        </pc:spChg>
        <pc:picChg chg="del">
          <ac:chgData name="안 솔몬" userId="511a14bafdc79f23" providerId="LiveId" clId="{431080FA-3EDE-4C3F-904F-06D26DCD0E2A}" dt="2020-11-12T18:27:33.305" v="1423" actId="478"/>
          <ac:picMkLst>
            <pc:docMk/>
            <pc:sldMk cId="3577833653" sldId="329"/>
            <ac:picMk id="4" creationId="{76DB1C53-805B-4C61-8D3C-CA4C4585824F}"/>
          </ac:picMkLst>
        </pc:picChg>
        <pc:picChg chg="del">
          <ac:chgData name="안 솔몬" userId="511a14bafdc79f23" providerId="LiveId" clId="{431080FA-3EDE-4C3F-904F-06D26DCD0E2A}" dt="2020-11-12T18:28:31.208" v="1452" actId="478"/>
          <ac:picMkLst>
            <pc:docMk/>
            <pc:sldMk cId="3577833653" sldId="329"/>
            <ac:picMk id="5" creationId="{3DCF7081-1CEF-4C76-AC16-3551E220458B}"/>
          </ac:picMkLst>
        </pc:picChg>
        <pc:picChg chg="add del mod">
          <ac:chgData name="안 솔몬" userId="511a14bafdc79f23" providerId="LiveId" clId="{431080FA-3EDE-4C3F-904F-06D26DCD0E2A}" dt="2020-11-12T18:28:26.664" v="1446" actId="478"/>
          <ac:picMkLst>
            <pc:docMk/>
            <pc:sldMk cId="3577833653" sldId="329"/>
            <ac:picMk id="6" creationId="{DF936D83-199F-4F52-9E8D-1798FF79D46D}"/>
          </ac:picMkLst>
        </pc:picChg>
        <pc:picChg chg="add mod">
          <ac:chgData name="안 솔몬" userId="511a14bafdc79f23" providerId="LiveId" clId="{431080FA-3EDE-4C3F-904F-06D26DCD0E2A}" dt="2020-11-12T18:28:28.951" v="1451" actId="1035"/>
          <ac:picMkLst>
            <pc:docMk/>
            <pc:sldMk cId="3577833653" sldId="329"/>
            <ac:picMk id="4098" creationId="{370F4564-5DFA-4C96-8553-AFF9B34D89A9}"/>
          </ac:picMkLst>
        </pc:picChg>
      </pc:sldChg>
      <pc:sldChg chg="addSp delSp modSp add mod modAnim">
        <pc:chgData name="안 솔몬" userId="511a14bafdc79f23" providerId="LiveId" clId="{431080FA-3EDE-4C3F-904F-06D26DCD0E2A}" dt="2020-11-12T18:23:06.407" v="1369" actId="1076"/>
        <pc:sldMkLst>
          <pc:docMk/>
          <pc:sldMk cId="1977395618" sldId="330"/>
        </pc:sldMkLst>
        <pc:spChg chg="add del mod">
          <ac:chgData name="안 솔몬" userId="511a14bafdc79f23" providerId="LiveId" clId="{431080FA-3EDE-4C3F-904F-06D26DCD0E2A}" dt="2020-11-12T18:22:13.471" v="1349" actId="478"/>
          <ac:spMkLst>
            <pc:docMk/>
            <pc:sldMk cId="1977395618" sldId="330"/>
            <ac:spMk id="6" creationId="{AA0F1FA4-07A4-4797-AC56-F5BDAE423B28}"/>
          </ac:spMkLst>
        </pc:spChg>
        <pc:spChg chg="add mod">
          <ac:chgData name="안 솔몬" userId="511a14bafdc79f23" providerId="LiveId" clId="{431080FA-3EDE-4C3F-904F-06D26DCD0E2A}" dt="2020-11-12T18:23:06.407" v="1369" actId="1076"/>
          <ac:spMkLst>
            <pc:docMk/>
            <pc:sldMk cId="1977395618" sldId="330"/>
            <ac:spMk id="7" creationId="{184C83A9-92BA-462A-841E-3F0743DEB851}"/>
          </ac:spMkLst>
        </pc:spChg>
        <pc:spChg chg="mod">
          <ac:chgData name="안 솔몬" userId="511a14bafdc79f23" providerId="LiveId" clId="{431080FA-3EDE-4C3F-904F-06D26DCD0E2A}" dt="2020-11-12T18:19:19.980" v="1178" actId="1076"/>
          <ac:spMkLst>
            <pc:docMk/>
            <pc:sldMk cId="1977395618" sldId="330"/>
            <ac:spMk id="14" creationId="{00000000-0000-0000-0000-000000000000}"/>
          </ac:spMkLst>
        </pc:spChg>
        <pc:spChg chg="mod">
          <ac:chgData name="안 솔몬" userId="511a14bafdc79f23" providerId="LiveId" clId="{431080FA-3EDE-4C3F-904F-06D26DCD0E2A}" dt="2020-11-12T18:19:19.980" v="1178" actId="1076"/>
          <ac:spMkLst>
            <pc:docMk/>
            <pc:sldMk cId="1977395618" sldId="330"/>
            <ac:spMk id="16" creationId="{00000000-0000-0000-0000-000000000000}"/>
          </ac:spMkLst>
        </pc:spChg>
        <pc:grpChg chg="add mod">
          <ac:chgData name="안 솔몬" userId="511a14bafdc79f23" providerId="LiveId" clId="{431080FA-3EDE-4C3F-904F-06D26DCD0E2A}" dt="2020-11-12T18:18:55.448" v="1173" actId="164"/>
          <ac:grpSpMkLst>
            <pc:docMk/>
            <pc:sldMk cId="1977395618" sldId="330"/>
            <ac:grpSpMk id="4" creationId="{E34EA73B-01BA-4E14-895C-5E308A6E59C2}"/>
          </ac:grpSpMkLst>
        </pc:grpChg>
        <pc:grpChg chg="add mod">
          <ac:chgData name="안 솔몬" userId="511a14bafdc79f23" providerId="LiveId" clId="{431080FA-3EDE-4C3F-904F-06D26DCD0E2A}" dt="2020-11-12T18:22:53.604" v="1365" actId="1076"/>
          <ac:grpSpMkLst>
            <pc:docMk/>
            <pc:sldMk cId="1977395618" sldId="330"/>
            <ac:grpSpMk id="5" creationId="{E6E40F6A-CD17-4B3B-B168-100495635618}"/>
          </ac:grpSpMkLst>
        </pc:grpChg>
        <pc:graphicFrameChg chg="mod modGraphic">
          <ac:chgData name="안 솔몬" userId="511a14bafdc79f23" providerId="LiveId" clId="{431080FA-3EDE-4C3F-904F-06D26DCD0E2A}" dt="2020-11-12T18:19:19.980" v="1178" actId="1076"/>
          <ac:graphicFrameMkLst>
            <pc:docMk/>
            <pc:sldMk cId="1977395618" sldId="330"/>
            <ac:graphicFrameMk id="13" creationId="{00000000-0000-0000-0000-000000000000}"/>
          </ac:graphicFrameMkLst>
        </pc:graphicFrameChg>
        <pc:picChg chg="del">
          <ac:chgData name="안 솔몬" userId="511a14bafdc79f23" providerId="LiveId" clId="{431080FA-3EDE-4C3F-904F-06D26DCD0E2A}" dt="2020-11-12T18:08:02.535" v="1093" actId="478"/>
          <ac:picMkLst>
            <pc:docMk/>
            <pc:sldMk cId="1977395618" sldId="330"/>
            <ac:picMk id="18" creationId="{00000000-0000-0000-0000-000000000000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22" creationId="{F0AA30E3-572A-4AAF-97A3-C625519591F7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24" creationId="{AB8B41D2-43CF-4B60-9FBF-7AA295398BD2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26" creationId="{8EDF15FA-964B-46A1-BAFA-53C704196E95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28" creationId="{8870946D-222E-4C68-A614-E769AC44711C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30" creationId="{53400A08-28D3-4117-83A4-CBB229988E35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32" creationId="{9756B612-F13A-4798-A85D-9836213D3D87}"/>
          </ac:picMkLst>
        </pc:picChg>
        <pc:picChg chg="add mod">
          <ac:chgData name="안 솔몬" userId="511a14bafdc79f23" providerId="LiveId" clId="{431080FA-3EDE-4C3F-904F-06D26DCD0E2A}" dt="2020-11-12T18:22:53.604" v="1365" actId="1076"/>
          <ac:picMkLst>
            <pc:docMk/>
            <pc:sldMk cId="1977395618" sldId="330"/>
            <ac:picMk id="5134" creationId="{85B906E1-CB13-4BB1-B60D-5FB2F3DD707F}"/>
          </ac:picMkLst>
        </pc:picChg>
      </pc:sldChg>
      <pc:sldChg chg="addSp delSp modSp add mod delAnim modAnim">
        <pc:chgData name="안 솔몬" userId="511a14bafdc79f23" providerId="LiveId" clId="{431080FA-3EDE-4C3F-904F-06D26DCD0E2A}" dt="2020-11-12T18:09:20.349" v="1099"/>
        <pc:sldMkLst>
          <pc:docMk/>
          <pc:sldMk cId="579499302" sldId="331"/>
        </pc:sldMkLst>
        <pc:spChg chg="del">
          <ac:chgData name="안 솔몬" userId="511a14bafdc79f23" providerId="LiveId" clId="{431080FA-3EDE-4C3F-904F-06D26DCD0E2A}" dt="2020-11-12T18:09:19.591" v="1098" actId="478"/>
          <ac:spMkLst>
            <pc:docMk/>
            <pc:sldMk cId="579499302" sldId="331"/>
            <ac:spMk id="5" creationId="{69673785-90A8-4566-AE65-DAC225AFBA77}"/>
          </ac:spMkLst>
        </pc:spChg>
        <pc:spChg chg="del">
          <ac:chgData name="안 솔몬" userId="511a14bafdc79f23" providerId="LiveId" clId="{431080FA-3EDE-4C3F-904F-06D26DCD0E2A}" dt="2020-11-12T18:09:19.591" v="1098" actId="478"/>
          <ac:spMkLst>
            <pc:docMk/>
            <pc:sldMk cId="579499302" sldId="331"/>
            <ac:spMk id="6" creationId="{BC5CE262-073E-4FB9-B555-9C960BA025E3}"/>
          </ac:spMkLst>
        </pc:spChg>
        <pc:spChg chg="del">
          <ac:chgData name="안 솔몬" userId="511a14bafdc79f23" providerId="LiveId" clId="{431080FA-3EDE-4C3F-904F-06D26DCD0E2A}" dt="2020-11-12T18:09:19.591" v="1098" actId="478"/>
          <ac:spMkLst>
            <pc:docMk/>
            <pc:sldMk cId="579499302" sldId="331"/>
            <ac:spMk id="20" creationId="{00000000-0000-0000-0000-000000000000}"/>
          </ac:spMkLst>
        </pc:spChg>
        <pc:spChg chg="mod">
          <ac:chgData name="안 솔몬" userId="511a14bafdc79f23" providerId="LiveId" clId="{431080FA-3EDE-4C3F-904F-06D26DCD0E2A}" dt="2020-11-12T18:09:20.349" v="1099"/>
          <ac:spMkLst>
            <pc:docMk/>
            <pc:sldMk cId="579499302" sldId="331"/>
            <ac:spMk id="24" creationId="{746752AE-2F4D-4192-86CE-770897957739}"/>
          </ac:spMkLst>
        </pc:spChg>
        <pc:grpChg chg="del">
          <ac:chgData name="안 솔몬" userId="511a14bafdc79f23" providerId="LiveId" clId="{431080FA-3EDE-4C3F-904F-06D26DCD0E2A}" dt="2020-11-12T18:09:19.591" v="1098" actId="478"/>
          <ac:grpSpMkLst>
            <pc:docMk/>
            <pc:sldMk cId="579499302" sldId="331"/>
            <ac:grpSpMk id="15" creationId="{00000000-0000-0000-0000-000000000000}"/>
          </ac:grpSpMkLst>
        </pc:grpChg>
        <pc:grpChg chg="add mod">
          <ac:chgData name="안 솔몬" userId="511a14bafdc79f23" providerId="LiveId" clId="{431080FA-3EDE-4C3F-904F-06D26DCD0E2A}" dt="2020-11-12T18:09:20.349" v="1099"/>
          <ac:grpSpMkLst>
            <pc:docMk/>
            <pc:sldMk cId="579499302" sldId="331"/>
            <ac:grpSpMk id="23" creationId="{3A1D18AF-8ACB-4AA0-BDF2-7C5E7F0B3CF6}"/>
          </ac:grpSpMkLst>
        </pc:grpChg>
        <pc:grpChg chg="del">
          <ac:chgData name="안 솔몬" userId="511a14bafdc79f23" providerId="LiveId" clId="{431080FA-3EDE-4C3F-904F-06D26DCD0E2A}" dt="2020-11-12T18:09:13.614" v="1097" actId="21"/>
          <ac:grpSpMkLst>
            <pc:docMk/>
            <pc:sldMk cId="579499302" sldId="331"/>
            <ac:grpSpMk id="36" creationId="{24EF1102-DDF7-4968-B11F-1F584F64887D}"/>
          </ac:grpSpMkLst>
        </pc:grpChg>
        <pc:picChg chg="mod">
          <ac:chgData name="안 솔몬" userId="511a14bafdc79f23" providerId="LiveId" clId="{431080FA-3EDE-4C3F-904F-06D26DCD0E2A}" dt="2020-11-12T18:09:20.349" v="1099"/>
          <ac:picMkLst>
            <pc:docMk/>
            <pc:sldMk cId="579499302" sldId="331"/>
            <ac:picMk id="25" creationId="{DB978D53-B1D3-4CCC-92D1-49F7B406E2EA}"/>
          </ac:picMkLst>
        </pc:picChg>
      </pc:sldChg>
    </pc:docChg>
  </pc:docChgLst>
  <pc:docChgLst>
    <pc:chgData name="안 솔몬" userId="511a14bafdc79f23" providerId="LiveId" clId="{1FB5B65E-5A9D-4FDC-AEE7-F25FD00BDE07}"/>
    <pc:docChg chg="undo custSel modSld sldOrd">
      <pc:chgData name="안 솔몬" userId="511a14bafdc79f23" providerId="LiveId" clId="{1FB5B65E-5A9D-4FDC-AEE7-F25FD00BDE07}" dt="2020-11-11T17:22:42.449" v="977" actId="1076"/>
      <pc:docMkLst>
        <pc:docMk/>
      </pc:docMkLst>
      <pc:sldChg chg="addSp delSp modSp mod">
        <pc:chgData name="안 솔몬" userId="511a14bafdc79f23" providerId="LiveId" clId="{1FB5B65E-5A9D-4FDC-AEE7-F25FD00BDE07}" dt="2020-11-11T17:05:07.987" v="967" actId="207"/>
        <pc:sldMkLst>
          <pc:docMk/>
          <pc:sldMk cId="0" sldId="257"/>
        </pc:sldMkLst>
        <pc:spChg chg="add mod">
          <ac:chgData name="안 솔몬" userId="511a14bafdc79f23" providerId="LiveId" clId="{1FB5B65E-5A9D-4FDC-AEE7-F25FD00BDE07}" dt="2020-11-11T14:08:46.908" v="512" actId="164"/>
          <ac:spMkLst>
            <pc:docMk/>
            <pc:sldMk cId="0" sldId="257"/>
            <ac:spMk id="2" creationId="{50AA9067-44DE-435C-9988-63C6204AAB94}"/>
          </ac:spMkLst>
        </pc:spChg>
        <pc:spChg chg="add del mod">
          <ac:chgData name="안 솔몬" userId="511a14bafdc79f23" providerId="LiveId" clId="{1FB5B65E-5A9D-4FDC-AEE7-F25FD00BDE07}" dt="2020-11-11T14:04:12.646" v="409" actId="478"/>
          <ac:spMkLst>
            <pc:docMk/>
            <pc:sldMk cId="0" sldId="257"/>
            <ac:spMk id="3" creationId="{23DD8868-33DD-4453-A38F-F1843C82FBEF}"/>
          </ac:spMkLst>
        </pc:spChg>
        <pc:spChg chg="add del mod">
          <ac:chgData name="안 솔몬" userId="511a14bafdc79f23" providerId="LiveId" clId="{1FB5B65E-5A9D-4FDC-AEE7-F25FD00BDE07}" dt="2020-11-11T14:15:05.353" v="686" actId="478"/>
          <ac:spMkLst>
            <pc:docMk/>
            <pc:sldMk cId="0" sldId="257"/>
            <ac:spMk id="4" creationId="{0591480E-F020-417D-9BFC-03C402011856}"/>
          </ac:spMkLst>
        </pc:spChg>
        <pc:spChg chg="add del mod">
          <ac:chgData name="안 솔몬" userId="511a14bafdc79f23" providerId="LiveId" clId="{1FB5B65E-5A9D-4FDC-AEE7-F25FD00BDE07}" dt="2020-11-11T14:07:18.243" v="507" actId="478"/>
          <ac:spMkLst>
            <pc:docMk/>
            <pc:sldMk cId="0" sldId="257"/>
            <ac:spMk id="5" creationId="{35695D1E-6712-4D3D-8421-DF4EFA94FDB8}"/>
          </ac:spMkLst>
        </pc:spChg>
        <pc:spChg chg="add del">
          <ac:chgData name="안 솔몬" userId="511a14bafdc79f23" providerId="LiveId" clId="{1FB5B65E-5A9D-4FDC-AEE7-F25FD00BDE07}" dt="2020-11-11T14:07:16.598" v="506" actId="478"/>
          <ac:spMkLst>
            <pc:docMk/>
            <pc:sldMk cId="0" sldId="257"/>
            <ac:spMk id="6" creationId="{05C80B2F-AF2B-4773-9693-EA8399CA9AEB}"/>
          </ac:spMkLst>
        </pc:spChg>
        <pc:spChg chg="add del">
          <ac:chgData name="안 솔몬" userId="511a14bafdc79f23" providerId="LiveId" clId="{1FB5B65E-5A9D-4FDC-AEE7-F25FD00BDE07}" dt="2020-11-11T14:15:01.769" v="685" actId="478"/>
          <ac:spMkLst>
            <pc:docMk/>
            <pc:sldMk cId="0" sldId="257"/>
            <ac:spMk id="9" creationId="{87F87863-B340-4A5B-9A71-65505CAFFD32}"/>
          </ac:spMkLst>
        </pc:spChg>
        <pc:spChg chg="add mod">
          <ac:chgData name="안 솔몬" userId="511a14bafdc79f23" providerId="LiveId" clId="{1FB5B65E-5A9D-4FDC-AEE7-F25FD00BDE07}" dt="2020-11-11T17:05:07.987" v="967" actId="207"/>
          <ac:spMkLst>
            <pc:docMk/>
            <pc:sldMk cId="0" sldId="257"/>
            <ac:spMk id="11" creationId="{DD32BA2C-5533-47E7-B077-002725003D38}"/>
          </ac:spMkLst>
        </pc:spChg>
        <pc:spChg chg="add mod">
          <ac:chgData name="안 솔몬" userId="511a14bafdc79f23" providerId="LiveId" clId="{1FB5B65E-5A9D-4FDC-AEE7-F25FD00BDE07}" dt="2020-11-11T14:37:25.168" v="775" actId="1036"/>
          <ac:spMkLst>
            <pc:docMk/>
            <pc:sldMk cId="0" sldId="257"/>
            <ac:spMk id="12" creationId="{118C96F1-9C0E-4C50-A74A-E84262DF4DE8}"/>
          </ac:spMkLst>
        </pc:spChg>
        <pc:spChg chg="add mod">
          <ac:chgData name="안 솔몬" userId="511a14bafdc79f23" providerId="LiveId" clId="{1FB5B65E-5A9D-4FDC-AEE7-F25FD00BDE07}" dt="2020-11-11T14:53:02.203" v="817" actId="1036"/>
          <ac:spMkLst>
            <pc:docMk/>
            <pc:sldMk cId="0" sldId="257"/>
            <ac:spMk id="13" creationId="{9FCBE5C8-CBB4-4C6B-9628-78ACFE771600}"/>
          </ac:spMkLst>
        </pc:spChg>
        <pc:spChg chg="add mod">
          <ac:chgData name="안 솔몬" userId="511a14bafdc79f23" providerId="LiveId" clId="{1FB5B65E-5A9D-4FDC-AEE7-F25FD00BDE07}" dt="2020-11-11T14:55:28.319" v="842"/>
          <ac:spMkLst>
            <pc:docMk/>
            <pc:sldMk cId="0" sldId="257"/>
            <ac:spMk id="14" creationId="{3CCEEC5F-A628-4C57-90D9-675AAD612E9D}"/>
          </ac:spMkLst>
        </pc:spChg>
        <pc:spChg chg="add mod">
          <ac:chgData name="안 솔몬" userId="511a14bafdc79f23" providerId="LiveId" clId="{1FB5B65E-5A9D-4FDC-AEE7-F25FD00BDE07}" dt="2020-11-11T14:56:23.025" v="869"/>
          <ac:spMkLst>
            <pc:docMk/>
            <pc:sldMk cId="0" sldId="257"/>
            <ac:spMk id="16" creationId="{FB3860B6-994D-4677-946E-8A4B3DB05E35}"/>
          </ac:spMkLst>
        </pc:spChg>
        <pc:spChg chg="mod">
          <ac:chgData name="안 솔몬" userId="511a14bafdc79f23" providerId="LiveId" clId="{1FB5B65E-5A9D-4FDC-AEE7-F25FD00BDE07}" dt="2020-11-11T13:13:46.009" v="1"/>
          <ac:spMkLst>
            <pc:docMk/>
            <pc:sldMk cId="0" sldId="257"/>
            <ac:spMk id="25" creationId="{C2262841-6600-4D1F-8157-01E8EF65E547}"/>
          </ac:spMkLst>
        </pc:spChg>
        <pc:spChg chg="mod">
          <ac:chgData name="안 솔몬" userId="511a14bafdc79f23" providerId="LiveId" clId="{1FB5B65E-5A9D-4FDC-AEE7-F25FD00BDE07}" dt="2020-11-11T14:37:12.977" v="773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안 솔몬" userId="511a14bafdc79f23" providerId="LiveId" clId="{1FB5B65E-5A9D-4FDC-AEE7-F25FD00BDE07}" dt="2020-11-11T13:13:46.009" v="1"/>
          <ac:spMkLst>
            <pc:docMk/>
            <pc:sldMk cId="0" sldId="257"/>
            <ac:spMk id="27" creationId="{E853660B-5720-471F-8A2D-1F12C4CEFAAD}"/>
          </ac:spMkLst>
        </pc:spChg>
        <pc:spChg chg="mod">
          <ac:chgData name="안 솔몬" userId="511a14bafdc79f23" providerId="LiveId" clId="{1FB5B65E-5A9D-4FDC-AEE7-F25FD00BDE07}" dt="2020-11-11T14:09:14.249" v="517"/>
          <ac:spMkLst>
            <pc:docMk/>
            <pc:sldMk cId="0" sldId="257"/>
            <ac:spMk id="39" creationId="{A6A3E588-BFB8-438A-B7A1-FB6901C5926D}"/>
          </ac:spMkLst>
        </pc:spChg>
        <pc:spChg chg="mod">
          <ac:chgData name="안 솔몬" userId="511a14bafdc79f23" providerId="LiveId" clId="{1FB5B65E-5A9D-4FDC-AEE7-F25FD00BDE07}" dt="2020-11-11T14:09:14.249" v="517"/>
          <ac:spMkLst>
            <pc:docMk/>
            <pc:sldMk cId="0" sldId="257"/>
            <ac:spMk id="40" creationId="{6D014D26-07B8-4751-AC1D-6012C90F1653}"/>
          </ac:spMkLst>
        </pc:spChg>
        <pc:spChg chg="mod">
          <ac:chgData name="안 솔몬" userId="511a14bafdc79f23" providerId="LiveId" clId="{1FB5B65E-5A9D-4FDC-AEE7-F25FD00BDE07}" dt="2020-11-11T14:09:14.249" v="517"/>
          <ac:spMkLst>
            <pc:docMk/>
            <pc:sldMk cId="0" sldId="257"/>
            <ac:spMk id="41" creationId="{74E42DA7-95CC-48A7-AA5E-7B3930C18B6C}"/>
          </ac:spMkLst>
        </pc:spChg>
        <pc:spChg chg="mod">
          <ac:chgData name="안 솔몬" userId="511a14bafdc79f23" providerId="LiveId" clId="{1FB5B65E-5A9D-4FDC-AEE7-F25FD00BDE07}" dt="2020-11-11T14:09:44.044" v="530"/>
          <ac:spMkLst>
            <pc:docMk/>
            <pc:sldMk cId="0" sldId="257"/>
            <ac:spMk id="44" creationId="{D0A12B7B-D139-412C-8F39-A5110C90AAE3}"/>
          </ac:spMkLst>
        </pc:spChg>
        <pc:spChg chg="mod">
          <ac:chgData name="안 솔몬" userId="511a14bafdc79f23" providerId="LiveId" clId="{1FB5B65E-5A9D-4FDC-AEE7-F25FD00BDE07}" dt="2020-11-11T14:09:44.044" v="530"/>
          <ac:spMkLst>
            <pc:docMk/>
            <pc:sldMk cId="0" sldId="257"/>
            <ac:spMk id="45" creationId="{BA302392-E78E-4222-B962-F876B3190EB8}"/>
          </ac:spMkLst>
        </pc:spChg>
        <pc:spChg chg="mod">
          <ac:chgData name="안 솔몬" userId="511a14bafdc79f23" providerId="LiveId" clId="{1FB5B65E-5A9D-4FDC-AEE7-F25FD00BDE07}" dt="2020-11-11T14:09:44.044" v="530"/>
          <ac:spMkLst>
            <pc:docMk/>
            <pc:sldMk cId="0" sldId="257"/>
            <ac:spMk id="46" creationId="{5E6940D1-8D86-48C0-B2C6-033E508837A8}"/>
          </ac:spMkLst>
        </pc:spChg>
        <pc:spChg chg="del">
          <ac:chgData name="안 솔몬" userId="511a14bafdc79f23" providerId="LiveId" clId="{1FB5B65E-5A9D-4FDC-AEE7-F25FD00BDE07}" dt="2020-11-11T13:35:59.886" v="61" actId="478"/>
          <ac:spMkLst>
            <pc:docMk/>
            <pc:sldMk cId="0" sldId="257"/>
            <ac:spMk id="48" creationId="{00000000-0000-0000-0000-000000000000}"/>
          </ac:spMkLst>
        </pc:spChg>
        <pc:spChg chg="del">
          <ac:chgData name="안 솔몬" userId="511a14bafdc79f23" providerId="LiveId" clId="{1FB5B65E-5A9D-4FDC-AEE7-F25FD00BDE07}" dt="2020-11-11T13:36:52.796" v="72" actId="478"/>
          <ac:spMkLst>
            <pc:docMk/>
            <pc:sldMk cId="0" sldId="257"/>
            <ac:spMk id="49" creationId="{00000000-0000-0000-0000-000000000000}"/>
          </ac:spMkLst>
        </pc:spChg>
        <pc:spChg chg="del">
          <ac:chgData name="안 솔몬" userId="511a14bafdc79f23" providerId="LiveId" clId="{1FB5B65E-5A9D-4FDC-AEE7-F25FD00BDE07}" dt="2020-11-11T13:36:03.056" v="62" actId="478"/>
          <ac:spMkLst>
            <pc:docMk/>
            <pc:sldMk cId="0" sldId="257"/>
            <ac:spMk id="51" creationId="{00000000-0000-0000-0000-000000000000}"/>
          </ac:spMkLst>
        </pc:spChg>
        <pc:spChg chg="mod">
          <ac:chgData name="안 솔몬" userId="511a14bafdc79f23" providerId="LiveId" clId="{1FB5B65E-5A9D-4FDC-AEE7-F25FD00BDE07}" dt="2020-11-11T14:09:48.860" v="533"/>
          <ac:spMkLst>
            <pc:docMk/>
            <pc:sldMk cId="0" sldId="257"/>
            <ac:spMk id="52" creationId="{F96B711C-5513-4258-9CA0-3967819B0CF5}"/>
          </ac:spMkLst>
        </pc:spChg>
        <pc:spChg chg="del">
          <ac:chgData name="안 솔몬" userId="511a14bafdc79f23" providerId="LiveId" clId="{1FB5B65E-5A9D-4FDC-AEE7-F25FD00BDE07}" dt="2020-11-11T13:23:35.473" v="28" actId="478"/>
          <ac:spMkLst>
            <pc:docMk/>
            <pc:sldMk cId="0" sldId="257"/>
            <ac:spMk id="53" creationId="{00000000-0000-0000-0000-000000000000}"/>
          </ac:spMkLst>
        </pc:spChg>
        <pc:spChg chg="mod">
          <ac:chgData name="안 솔몬" userId="511a14bafdc79f23" providerId="LiveId" clId="{1FB5B65E-5A9D-4FDC-AEE7-F25FD00BDE07}" dt="2020-11-11T14:09:48.860" v="533"/>
          <ac:spMkLst>
            <pc:docMk/>
            <pc:sldMk cId="0" sldId="257"/>
            <ac:spMk id="54" creationId="{18419277-18B1-41FC-86F1-D15EE14CE2BA}"/>
          </ac:spMkLst>
        </pc:spChg>
        <pc:spChg chg="mod">
          <ac:chgData name="안 솔몬" userId="511a14bafdc79f23" providerId="LiveId" clId="{1FB5B65E-5A9D-4FDC-AEE7-F25FD00BDE07}" dt="2020-11-11T14:09:48.860" v="533"/>
          <ac:spMkLst>
            <pc:docMk/>
            <pc:sldMk cId="0" sldId="257"/>
            <ac:spMk id="55" creationId="{59D188E4-28A7-4C43-9598-5CEA17651AE4}"/>
          </ac:spMkLst>
        </pc:spChg>
        <pc:spChg chg="mod">
          <ac:chgData name="안 솔몬" userId="511a14bafdc79f23" providerId="LiveId" clId="{1FB5B65E-5A9D-4FDC-AEE7-F25FD00BDE07}" dt="2020-11-11T14:10:01.918" v="535"/>
          <ac:spMkLst>
            <pc:docMk/>
            <pc:sldMk cId="0" sldId="257"/>
            <ac:spMk id="58" creationId="{BF0DC74B-CCE5-42A3-B0D5-64780C001E49}"/>
          </ac:spMkLst>
        </pc:spChg>
        <pc:spChg chg="mod">
          <ac:chgData name="안 솔몬" userId="511a14bafdc79f23" providerId="LiveId" clId="{1FB5B65E-5A9D-4FDC-AEE7-F25FD00BDE07}" dt="2020-11-11T14:10:01.918" v="535"/>
          <ac:spMkLst>
            <pc:docMk/>
            <pc:sldMk cId="0" sldId="257"/>
            <ac:spMk id="59" creationId="{C089BEFA-5C23-4F19-A9F9-6DD301B9A07D}"/>
          </ac:spMkLst>
        </pc:spChg>
        <pc:spChg chg="mod">
          <ac:chgData name="안 솔몬" userId="511a14bafdc79f23" providerId="LiveId" clId="{1FB5B65E-5A9D-4FDC-AEE7-F25FD00BDE07}" dt="2020-11-11T14:10:01.918" v="535"/>
          <ac:spMkLst>
            <pc:docMk/>
            <pc:sldMk cId="0" sldId="257"/>
            <ac:spMk id="60" creationId="{3EBA4532-B6BB-440A-82CE-7BF490FA1F63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63" creationId="{2159D9F7-594F-4806-8D07-266E2E423B0E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65" creationId="{F8B71598-D851-4974-8710-1C834D34DE1D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66" creationId="{35D2D66D-EB00-4D74-88AC-F7A8F826788C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69" creationId="{65E80318-6656-40CD-92D9-9067E9D0B52A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70" creationId="{B0163A93-52E2-4528-B815-8FF443764ED5}"/>
          </ac:spMkLst>
        </pc:spChg>
        <pc:spChg chg="mod">
          <ac:chgData name="안 솔몬" userId="511a14bafdc79f23" providerId="LiveId" clId="{1FB5B65E-5A9D-4FDC-AEE7-F25FD00BDE07}" dt="2020-11-11T14:10:32.645" v="537"/>
          <ac:spMkLst>
            <pc:docMk/>
            <pc:sldMk cId="0" sldId="257"/>
            <ac:spMk id="71" creationId="{21ECD34C-B92E-4698-9F79-FCEEC8C000D0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74" creationId="{A22E9ABF-0087-4AFB-B973-AA019773BEF5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75" creationId="{873FA329-C4C2-44EB-9823-4C4BFACFDC09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76" creationId="{A30954CC-A04B-48E9-B1B2-9D278B9CC9E7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79" creationId="{826386DC-60BC-4941-BAD5-91E38BF2CD50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80" creationId="{FA3BFACC-C786-4B41-8581-EF5BDF1B975B}"/>
          </ac:spMkLst>
        </pc:spChg>
        <pc:spChg chg="mod">
          <ac:chgData name="안 솔몬" userId="511a14bafdc79f23" providerId="LiveId" clId="{1FB5B65E-5A9D-4FDC-AEE7-F25FD00BDE07}" dt="2020-11-11T14:11:52.864" v="634"/>
          <ac:spMkLst>
            <pc:docMk/>
            <pc:sldMk cId="0" sldId="257"/>
            <ac:spMk id="81" creationId="{AA5563A7-C23A-48C5-BE39-29B6D5A12DF9}"/>
          </ac:spMkLst>
        </pc:spChg>
        <pc:spChg chg="mod">
          <ac:chgData name="안 솔몬" userId="511a14bafdc79f23" providerId="LiveId" clId="{1FB5B65E-5A9D-4FDC-AEE7-F25FD00BDE07}" dt="2020-11-11T14:17:31.085" v="719"/>
          <ac:spMkLst>
            <pc:docMk/>
            <pc:sldMk cId="0" sldId="257"/>
            <ac:spMk id="86" creationId="{EA8B807B-77E2-461F-B7E1-ECCAC3EC7F07}"/>
          </ac:spMkLst>
        </pc:spChg>
        <pc:spChg chg="mod">
          <ac:chgData name="안 솔몬" userId="511a14bafdc79f23" providerId="LiveId" clId="{1FB5B65E-5A9D-4FDC-AEE7-F25FD00BDE07}" dt="2020-11-11T14:17:31.085" v="719"/>
          <ac:spMkLst>
            <pc:docMk/>
            <pc:sldMk cId="0" sldId="257"/>
            <ac:spMk id="87" creationId="{29128A4C-FDFE-4BF5-B9D3-CC67862BEB2F}"/>
          </ac:spMkLst>
        </pc:spChg>
        <pc:spChg chg="mod">
          <ac:chgData name="안 솔몬" userId="511a14bafdc79f23" providerId="LiveId" clId="{1FB5B65E-5A9D-4FDC-AEE7-F25FD00BDE07}" dt="2020-11-11T14:17:31.085" v="719"/>
          <ac:spMkLst>
            <pc:docMk/>
            <pc:sldMk cId="0" sldId="257"/>
            <ac:spMk id="88" creationId="{096B029D-C0A4-465A-9331-E98A2BBC141F}"/>
          </ac:spMkLst>
        </pc:spChg>
        <pc:grpChg chg="add mod">
          <ac:chgData name="안 솔몬" userId="511a14bafdc79f23" providerId="LiveId" clId="{1FB5B65E-5A9D-4FDC-AEE7-F25FD00BDE07}" dt="2020-11-11T14:28:30.953" v="741" actId="1038"/>
          <ac:grpSpMkLst>
            <pc:docMk/>
            <pc:sldMk cId="0" sldId="257"/>
            <ac:grpSpMk id="7" creationId="{3DA3988A-1342-4FDF-9FFF-9158C87BCD65}"/>
          </ac:grpSpMkLst>
        </pc:grpChg>
        <pc:grpChg chg="add mod">
          <ac:chgData name="안 솔몬" userId="511a14bafdc79f23" providerId="LiveId" clId="{1FB5B65E-5A9D-4FDC-AEE7-F25FD00BDE07}" dt="2020-11-11T14:08:46.908" v="512" actId="164"/>
          <ac:grpSpMkLst>
            <pc:docMk/>
            <pc:sldMk cId="0" sldId="257"/>
            <ac:grpSpMk id="23" creationId="{5151200D-0EE0-4B0B-A2BC-201293199D21}"/>
          </ac:grpSpMkLst>
        </pc:grpChg>
        <pc:grpChg chg="add del mod">
          <ac:chgData name="안 솔몬" userId="511a14bafdc79f23" providerId="LiveId" clId="{1FB5B65E-5A9D-4FDC-AEE7-F25FD00BDE07}" dt="2020-11-11T14:09:46.452" v="532" actId="478"/>
          <ac:grpSpMkLst>
            <pc:docMk/>
            <pc:sldMk cId="0" sldId="257"/>
            <ac:grpSpMk id="37" creationId="{8E2AE7C5-F2A0-4D45-B2C6-4CBC679EDA57}"/>
          </ac:grpSpMkLst>
        </pc:grpChg>
        <pc:grpChg chg="mod">
          <ac:chgData name="안 솔몬" userId="511a14bafdc79f23" providerId="LiveId" clId="{1FB5B65E-5A9D-4FDC-AEE7-F25FD00BDE07}" dt="2020-11-11T14:09:14.249" v="517"/>
          <ac:grpSpMkLst>
            <pc:docMk/>
            <pc:sldMk cId="0" sldId="257"/>
            <ac:grpSpMk id="38" creationId="{C3127F7D-9754-441F-9205-F07B4CB7B1A1}"/>
          </ac:grpSpMkLst>
        </pc:grpChg>
        <pc:grpChg chg="add mod">
          <ac:chgData name="안 솔몬" userId="511a14bafdc79f23" providerId="LiveId" clId="{1FB5B65E-5A9D-4FDC-AEE7-F25FD00BDE07}" dt="2020-11-11T14:09:44.044" v="530"/>
          <ac:grpSpMkLst>
            <pc:docMk/>
            <pc:sldMk cId="0" sldId="257"/>
            <ac:grpSpMk id="42" creationId="{0E0482B4-2733-435F-B5BF-6969FD72DC73}"/>
          </ac:grpSpMkLst>
        </pc:grpChg>
        <pc:grpChg chg="mod">
          <ac:chgData name="안 솔몬" userId="511a14bafdc79f23" providerId="LiveId" clId="{1FB5B65E-5A9D-4FDC-AEE7-F25FD00BDE07}" dt="2020-11-11T14:09:44.044" v="530"/>
          <ac:grpSpMkLst>
            <pc:docMk/>
            <pc:sldMk cId="0" sldId="257"/>
            <ac:grpSpMk id="43" creationId="{04BF6D78-51E0-49A5-9881-C66C03182040}"/>
          </ac:grpSpMkLst>
        </pc:grpChg>
        <pc:grpChg chg="add mod">
          <ac:chgData name="안 솔몬" userId="511a14bafdc79f23" providerId="LiveId" clId="{1FB5B65E-5A9D-4FDC-AEE7-F25FD00BDE07}" dt="2020-11-11T14:28:50.352" v="743" actId="1038"/>
          <ac:grpSpMkLst>
            <pc:docMk/>
            <pc:sldMk cId="0" sldId="257"/>
            <ac:grpSpMk id="47" creationId="{941CDA46-7E0E-4CF0-9AD9-0DD7D2EE86EC}"/>
          </ac:grpSpMkLst>
        </pc:grpChg>
        <pc:grpChg chg="mod">
          <ac:chgData name="안 솔몬" userId="511a14bafdc79f23" providerId="LiveId" clId="{1FB5B65E-5A9D-4FDC-AEE7-F25FD00BDE07}" dt="2020-11-11T14:09:48.860" v="533"/>
          <ac:grpSpMkLst>
            <pc:docMk/>
            <pc:sldMk cId="0" sldId="257"/>
            <ac:grpSpMk id="50" creationId="{20627A12-C62A-4472-815C-FC2E9E1C83D5}"/>
          </ac:grpSpMkLst>
        </pc:grpChg>
        <pc:grpChg chg="add mod">
          <ac:chgData name="안 솔몬" userId="511a14bafdc79f23" providerId="LiveId" clId="{1FB5B65E-5A9D-4FDC-AEE7-F25FD00BDE07}" dt="2020-11-11T14:28:44.853" v="742" actId="1038"/>
          <ac:grpSpMkLst>
            <pc:docMk/>
            <pc:sldMk cId="0" sldId="257"/>
            <ac:grpSpMk id="56" creationId="{D80CC3AB-3F8E-43B6-8BDB-4C4936866350}"/>
          </ac:grpSpMkLst>
        </pc:grpChg>
        <pc:grpChg chg="mod">
          <ac:chgData name="안 솔몬" userId="511a14bafdc79f23" providerId="LiveId" clId="{1FB5B65E-5A9D-4FDC-AEE7-F25FD00BDE07}" dt="2020-11-11T14:10:01.918" v="535"/>
          <ac:grpSpMkLst>
            <pc:docMk/>
            <pc:sldMk cId="0" sldId="257"/>
            <ac:grpSpMk id="57" creationId="{96F25F9D-26EC-4A5C-8D2C-777E600D0E0A}"/>
          </ac:grpSpMkLst>
        </pc:grpChg>
        <pc:grpChg chg="add del mod">
          <ac:chgData name="안 솔몬" userId="511a14bafdc79f23" providerId="LiveId" clId="{1FB5B65E-5A9D-4FDC-AEE7-F25FD00BDE07}" dt="2020-11-11T14:10:43.732" v="539" actId="478"/>
          <ac:grpSpMkLst>
            <pc:docMk/>
            <pc:sldMk cId="0" sldId="257"/>
            <ac:grpSpMk id="61" creationId="{C588A396-D752-46CD-B3DD-B749DA3DD70B}"/>
          </ac:grpSpMkLst>
        </pc:grpChg>
        <pc:grpChg chg="mod">
          <ac:chgData name="안 솔몬" userId="511a14bafdc79f23" providerId="LiveId" clId="{1FB5B65E-5A9D-4FDC-AEE7-F25FD00BDE07}" dt="2020-11-11T14:10:32.645" v="537"/>
          <ac:grpSpMkLst>
            <pc:docMk/>
            <pc:sldMk cId="0" sldId="257"/>
            <ac:grpSpMk id="62" creationId="{5BF36EDB-4C7B-4569-A240-E97DEDD2B031}"/>
          </ac:grpSpMkLst>
        </pc:grpChg>
        <pc:grpChg chg="add del mod">
          <ac:chgData name="안 솔몬" userId="511a14bafdc79f23" providerId="LiveId" clId="{1FB5B65E-5A9D-4FDC-AEE7-F25FD00BDE07}" dt="2020-11-11T14:10:43.732" v="539" actId="478"/>
          <ac:grpSpMkLst>
            <pc:docMk/>
            <pc:sldMk cId="0" sldId="257"/>
            <ac:grpSpMk id="67" creationId="{0FA0D36A-AC07-4408-9E5B-FD51C52D7421}"/>
          </ac:grpSpMkLst>
        </pc:grpChg>
        <pc:grpChg chg="mod">
          <ac:chgData name="안 솔몬" userId="511a14bafdc79f23" providerId="LiveId" clId="{1FB5B65E-5A9D-4FDC-AEE7-F25FD00BDE07}" dt="2020-11-11T14:10:32.645" v="537"/>
          <ac:grpSpMkLst>
            <pc:docMk/>
            <pc:sldMk cId="0" sldId="257"/>
            <ac:grpSpMk id="68" creationId="{0A8BF461-1FBD-4C33-9E9B-6FF9DE520432}"/>
          </ac:grpSpMkLst>
        </pc:grpChg>
        <pc:grpChg chg="add del mod">
          <ac:chgData name="안 솔몬" userId="511a14bafdc79f23" providerId="LiveId" clId="{1FB5B65E-5A9D-4FDC-AEE7-F25FD00BDE07}" dt="2020-11-11T14:19:46.174" v="736" actId="478"/>
          <ac:grpSpMkLst>
            <pc:docMk/>
            <pc:sldMk cId="0" sldId="257"/>
            <ac:grpSpMk id="72" creationId="{8C83BBB1-E223-49E3-97AE-8210E93AC930}"/>
          </ac:grpSpMkLst>
        </pc:grpChg>
        <pc:grpChg chg="mod">
          <ac:chgData name="안 솔몬" userId="511a14bafdc79f23" providerId="LiveId" clId="{1FB5B65E-5A9D-4FDC-AEE7-F25FD00BDE07}" dt="2020-11-11T14:11:52.864" v="634"/>
          <ac:grpSpMkLst>
            <pc:docMk/>
            <pc:sldMk cId="0" sldId="257"/>
            <ac:grpSpMk id="73" creationId="{29438ADB-0923-444F-85A5-666D1040A5D2}"/>
          </ac:grpSpMkLst>
        </pc:grpChg>
        <pc:grpChg chg="add del mod">
          <ac:chgData name="안 솔몬" userId="511a14bafdc79f23" providerId="LiveId" clId="{1FB5B65E-5A9D-4FDC-AEE7-F25FD00BDE07}" dt="2020-11-11T14:17:50.168" v="721" actId="478"/>
          <ac:grpSpMkLst>
            <pc:docMk/>
            <pc:sldMk cId="0" sldId="257"/>
            <ac:grpSpMk id="77" creationId="{72817DDC-7F6A-4F37-930F-E2ECE6F20ADB}"/>
          </ac:grpSpMkLst>
        </pc:grpChg>
        <pc:grpChg chg="mod">
          <ac:chgData name="안 솔몬" userId="511a14bafdc79f23" providerId="LiveId" clId="{1FB5B65E-5A9D-4FDC-AEE7-F25FD00BDE07}" dt="2020-11-11T14:11:52.864" v="634"/>
          <ac:grpSpMkLst>
            <pc:docMk/>
            <pc:sldMk cId="0" sldId="257"/>
            <ac:grpSpMk id="78" creationId="{DB2AC92B-8AF0-4EFD-A839-841D18D5ECF2}"/>
          </ac:grpSpMkLst>
        </pc:grpChg>
        <pc:grpChg chg="add mod">
          <ac:chgData name="안 솔몬" userId="511a14bafdc79f23" providerId="LiveId" clId="{1FB5B65E-5A9D-4FDC-AEE7-F25FD00BDE07}" dt="2020-11-11T14:28:55.267" v="744" actId="1038"/>
          <ac:grpSpMkLst>
            <pc:docMk/>
            <pc:sldMk cId="0" sldId="257"/>
            <ac:grpSpMk id="84" creationId="{65D7FF54-E5CB-4711-B010-82A1D9637B41}"/>
          </ac:grpSpMkLst>
        </pc:grpChg>
        <pc:grpChg chg="mod">
          <ac:chgData name="안 솔몬" userId="511a14bafdc79f23" providerId="LiveId" clId="{1FB5B65E-5A9D-4FDC-AEE7-F25FD00BDE07}" dt="2020-11-11T14:17:31.085" v="719"/>
          <ac:grpSpMkLst>
            <pc:docMk/>
            <pc:sldMk cId="0" sldId="257"/>
            <ac:grpSpMk id="85" creationId="{CB0C67C8-811E-4922-AEDF-2EA5A4EAE72D}"/>
          </ac:grpSpMkLst>
        </pc:grpChg>
        <pc:grpChg chg="del">
          <ac:chgData name="안 솔몬" userId="511a14bafdc79f23" providerId="LiveId" clId="{1FB5B65E-5A9D-4FDC-AEE7-F25FD00BDE07}" dt="2020-11-11T13:35:56.703" v="60" actId="478"/>
          <ac:grpSpMkLst>
            <pc:docMk/>
            <pc:sldMk cId="0" sldId="257"/>
            <ac:grpSpMk id="1003" creationId="{00000000-0000-0000-0000-000000000000}"/>
          </ac:grpSpMkLst>
        </pc:grpChg>
        <pc:grpChg chg="add del mod">
          <ac:chgData name="안 솔몬" userId="511a14bafdc79f23" providerId="LiveId" clId="{1FB5B65E-5A9D-4FDC-AEE7-F25FD00BDE07}" dt="2020-11-11T13:36:17.424" v="66" actId="165"/>
          <ac:grpSpMkLst>
            <pc:docMk/>
            <pc:sldMk cId="0" sldId="257"/>
            <ac:grpSpMk id="1004" creationId="{00000000-0000-0000-0000-000000000000}"/>
          </ac:grpSpMkLst>
        </pc:grpChg>
        <pc:grpChg chg="del mod topLvl">
          <ac:chgData name="안 솔몬" userId="511a14bafdc79f23" providerId="LiveId" clId="{1FB5B65E-5A9D-4FDC-AEE7-F25FD00BDE07}" dt="2020-11-11T13:36:21.966" v="67" actId="478"/>
          <ac:grpSpMkLst>
            <pc:docMk/>
            <pc:sldMk cId="0" sldId="257"/>
            <ac:grpSpMk id="1005" creationId="{00000000-0000-0000-0000-000000000000}"/>
          </ac:grpSpMkLst>
        </pc:grpChg>
        <pc:grpChg chg="del mod">
          <ac:chgData name="안 솔몬" userId="511a14bafdc79f23" providerId="LiveId" clId="{1FB5B65E-5A9D-4FDC-AEE7-F25FD00BDE07}" dt="2020-11-11T13:14:02.328" v="4" actId="165"/>
          <ac:grpSpMkLst>
            <pc:docMk/>
            <pc:sldMk cId="0" sldId="257"/>
            <ac:grpSpMk id="1006" creationId="{00000000-0000-0000-0000-000000000000}"/>
          </ac:grpSpMkLst>
        </pc:grpChg>
        <pc:grpChg chg="del mod topLvl">
          <ac:chgData name="안 솔몬" userId="511a14bafdc79f23" providerId="LiveId" clId="{1FB5B65E-5A9D-4FDC-AEE7-F25FD00BDE07}" dt="2020-11-11T13:23:36.753" v="29" actId="478"/>
          <ac:grpSpMkLst>
            <pc:docMk/>
            <pc:sldMk cId="0" sldId="257"/>
            <ac:grpSpMk id="1007" creationId="{00000000-0000-0000-0000-000000000000}"/>
          </ac:grpSpMkLst>
        </pc:grpChg>
        <pc:grpChg chg="del mod">
          <ac:chgData name="안 솔몬" userId="511a14bafdc79f23" providerId="LiveId" clId="{1FB5B65E-5A9D-4FDC-AEE7-F25FD00BDE07}" dt="2020-11-11T13:23:44.252" v="31" actId="165"/>
          <ac:grpSpMkLst>
            <pc:docMk/>
            <pc:sldMk cId="0" sldId="257"/>
            <ac:grpSpMk id="1008" creationId="{00000000-0000-0000-0000-000000000000}"/>
          </ac:grpSpMkLst>
        </pc:grpChg>
        <pc:grpChg chg="del mod topLvl">
          <ac:chgData name="안 솔몬" userId="511a14bafdc79f23" providerId="LiveId" clId="{1FB5B65E-5A9D-4FDC-AEE7-F25FD00BDE07}" dt="2020-11-11T14:14:23.024" v="683" actId="478"/>
          <ac:grpSpMkLst>
            <pc:docMk/>
            <pc:sldMk cId="0" sldId="257"/>
            <ac:grpSpMk id="1009" creationId="{00000000-0000-0000-0000-000000000000}"/>
          </ac:grpSpMkLst>
        </pc:grpChg>
        <pc:picChg chg="mod">
          <ac:chgData name="안 솔몬" userId="511a14bafdc79f23" providerId="LiveId" clId="{1FB5B65E-5A9D-4FDC-AEE7-F25FD00BDE07}" dt="2020-11-11T14:28:30.953" v="741" actId="1038"/>
          <ac:picMkLst>
            <pc:docMk/>
            <pc:sldMk cId="0" sldId="257"/>
            <ac:picMk id="8" creationId="{00000000-0000-0000-0000-000000000000}"/>
          </ac:picMkLst>
        </pc:picChg>
        <pc:picChg chg="mod topLvl">
          <ac:chgData name="안 솔몬" userId="511a14bafdc79f23" providerId="LiveId" clId="{1FB5B65E-5A9D-4FDC-AEE7-F25FD00BDE07}" dt="2020-11-11T14:28:44.853" v="742" actId="1038"/>
          <ac:picMkLst>
            <pc:docMk/>
            <pc:sldMk cId="0" sldId="257"/>
            <ac:picMk id="15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3:36:17.424" v="66" actId="165"/>
          <ac:picMkLst>
            <pc:docMk/>
            <pc:sldMk cId="0" sldId="257"/>
            <ac:picMk id="17" creationId="{00000000-0000-0000-0000-000000000000}"/>
          </ac:picMkLst>
        </pc:picChg>
        <pc:picChg chg="mod topLvl">
          <ac:chgData name="안 솔몬" userId="511a14bafdc79f23" providerId="LiveId" clId="{1FB5B65E-5A9D-4FDC-AEE7-F25FD00BDE07}" dt="2020-11-11T14:28:50.352" v="743" actId="1038"/>
          <ac:picMkLst>
            <pc:docMk/>
            <pc:sldMk cId="0" sldId="257"/>
            <ac:picMk id="22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3:14:02.328" v="4" actId="165"/>
          <ac:picMkLst>
            <pc:docMk/>
            <pc:sldMk cId="0" sldId="257"/>
            <ac:picMk id="24" creationId="{00000000-0000-0000-0000-000000000000}"/>
          </ac:picMkLst>
        </pc:picChg>
        <pc:picChg chg="mod topLvl">
          <ac:chgData name="안 솔몬" userId="511a14bafdc79f23" providerId="LiveId" clId="{1FB5B65E-5A9D-4FDC-AEE7-F25FD00BDE07}" dt="2020-11-11T14:28:55.267" v="744" actId="1038"/>
          <ac:picMkLst>
            <pc:docMk/>
            <pc:sldMk cId="0" sldId="257"/>
            <ac:picMk id="29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3:23:44.252" v="31" actId="165"/>
          <ac:picMkLst>
            <pc:docMk/>
            <pc:sldMk cId="0" sldId="257"/>
            <ac:picMk id="31" creationId="{00000000-0000-0000-0000-000000000000}"/>
          </ac:picMkLst>
        </pc:picChg>
        <pc:picChg chg="del">
          <ac:chgData name="안 솔몬" userId="511a14bafdc79f23" providerId="LiveId" clId="{1FB5B65E-5A9D-4FDC-AEE7-F25FD00BDE07}" dt="2020-11-11T13:36:05.650" v="63" actId="478"/>
          <ac:picMkLst>
            <pc:docMk/>
            <pc:sldMk cId="0" sldId="257"/>
            <ac:picMk id="64" creationId="{00000000-0000-0000-0000-000000000000}"/>
          </ac:picMkLst>
        </pc:picChg>
      </pc:sldChg>
      <pc:sldChg chg="addSp delSp modSp mod">
        <pc:chgData name="안 솔몬" userId="511a14bafdc79f23" providerId="LiveId" clId="{1FB5B65E-5A9D-4FDC-AEE7-F25FD00BDE07}" dt="2020-11-11T16:51:33.474" v="922" actId="478"/>
        <pc:sldMkLst>
          <pc:docMk/>
          <pc:sldMk cId="0" sldId="258"/>
        </pc:sldMkLst>
        <pc:spChg chg="mod">
          <ac:chgData name="안 솔몬" userId="511a14bafdc79f23" providerId="LiveId" clId="{1FB5B65E-5A9D-4FDC-AEE7-F25FD00BDE07}" dt="2020-11-11T16:10:32.690" v="876" actId="1076"/>
          <ac:spMkLst>
            <pc:docMk/>
            <pc:sldMk cId="0" sldId="258"/>
            <ac:spMk id="11" creationId="{00000000-0000-0000-0000-000000000000}"/>
          </ac:spMkLst>
        </pc:spChg>
        <pc:grpChg chg="add del mod">
          <ac:chgData name="안 솔몬" userId="511a14bafdc79f23" providerId="LiveId" clId="{1FB5B65E-5A9D-4FDC-AEE7-F25FD00BDE07}" dt="2020-11-11T16:51:33.474" v="922" actId="478"/>
          <ac:grpSpMkLst>
            <pc:docMk/>
            <pc:sldMk cId="0" sldId="258"/>
            <ac:grpSpMk id="4" creationId="{13FF7445-E5D0-424D-AA94-24551495DCEE}"/>
          </ac:grpSpMkLst>
        </pc:grpChg>
        <pc:grpChg chg="add mod">
          <ac:chgData name="안 솔몬" userId="511a14bafdc79f23" providerId="LiveId" clId="{1FB5B65E-5A9D-4FDC-AEE7-F25FD00BDE07}" dt="2020-11-11T16:51:21.629" v="921"/>
          <ac:grpSpMkLst>
            <pc:docMk/>
            <pc:sldMk cId="0" sldId="258"/>
            <ac:grpSpMk id="6" creationId="{AEA70863-D075-4A05-AA95-70D2316E1F5D}"/>
          </ac:grpSpMkLst>
        </pc:grpChg>
        <pc:picChg chg="mod">
          <ac:chgData name="안 솔몬" userId="511a14bafdc79f23" providerId="LiveId" clId="{1FB5B65E-5A9D-4FDC-AEE7-F25FD00BDE07}" dt="2020-11-11T14:30:18.901" v="748" actId="1038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6:49:27.747" v="886" actId="207"/>
          <ac:picMkLst>
            <pc:docMk/>
            <pc:sldMk cId="0" sldId="258"/>
            <ac:picMk id="5" creationId="{FBDDA004-0F5D-4C1F-8164-7B0A98F35AA5}"/>
          </ac:picMkLst>
        </pc:picChg>
        <pc:picChg chg="mod">
          <ac:chgData name="안 솔몬" userId="511a14bafdc79f23" providerId="LiveId" clId="{1FB5B65E-5A9D-4FDC-AEE7-F25FD00BDE07}" dt="2020-11-11T16:51:21.629" v="921"/>
          <ac:picMkLst>
            <pc:docMk/>
            <pc:sldMk cId="0" sldId="258"/>
            <ac:picMk id="7" creationId="{D7A8FB97-8C08-4C42-8883-73E9682E3A9B}"/>
          </ac:picMkLst>
        </pc:picChg>
      </pc:sldChg>
      <pc:sldChg chg="modSp mod">
        <pc:chgData name="안 솔몬" userId="511a14bafdc79f23" providerId="LiveId" clId="{1FB5B65E-5A9D-4FDC-AEE7-F25FD00BDE07}" dt="2020-11-11T16:56:33.214" v="965" actId="1076"/>
        <pc:sldMkLst>
          <pc:docMk/>
          <pc:sldMk cId="0" sldId="261"/>
        </pc:sldMkLst>
        <pc:spChg chg="mod">
          <ac:chgData name="안 솔몬" userId="511a14bafdc79f23" providerId="LiveId" clId="{1FB5B65E-5A9D-4FDC-AEE7-F25FD00BDE07}" dt="2020-11-11T16:56:33.214" v="965" actId="1076"/>
          <ac:spMkLst>
            <pc:docMk/>
            <pc:sldMk cId="0" sldId="261"/>
            <ac:spMk id="24" creationId="{00000000-0000-0000-0000-000000000000}"/>
          </ac:spMkLst>
        </pc:spChg>
      </pc:sldChg>
      <pc:sldChg chg="delSp modSp mod setBg">
        <pc:chgData name="안 솔몬" userId="511a14bafdc79f23" providerId="LiveId" clId="{1FB5B65E-5A9D-4FDC-AEE7-F25FD00BDE07}" dt="2020-11-11T16:52:46.376" v="963" actId="1037"/>
        <pc:sldMkLst>
          <pc:docMk/>
          <pc:sldMk cId="0" sldId="262"/>
        </pc:sldMkLst>
        <pc:spChg chg="mod">
          <ac:chgData name="안 솔몬" userId="511a14bafdc79f23" providerId="LiveId" clId="{1FB5B65E-5A9D-4FDC-AEE7-F25FD00BDE07}" dt="2020-11-11T16:52:35.867" v="960" actId="207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안 솔몬" userId="511a14bafdc79f23" providerId="LiveId" clId="{1FB5B65E-5A9D-4FDC-AEE7-F25FD00BDE07}" dt="2020-11-11T16:48:29.691" v="879" actId="478"/>
          <ac:spMkLst>
            <pc:docMk/>
            <pc:sldMk cId="0" sldId="262"/>
            <ac:spMk id="14" creationId="{00000000-0000-0000-0000-000000000000}"/>
          </ac:spMkLst>
        </pc:spChg>
        <pc:grpChg chg="mod">
          <ac:chgData name="안 솔몬" userId="511a14bafdc79f23" providerId="LiveId" clId="{1FB5B65E-5A9D-4FDC-AEE7-F25FD00BDE07}" dt="2020-11-11T16:50:14.259" v="899" actId="14100"/>
          <ac:grpSpMkLst>
            <pc:docMk/>
            <pc:sldMk cId="0" sldId="262"/>
            <ac:grpSpMk id="1001" creationId="{00000000-0000-0000-0000-000000000000}"/>
          </ac:grpSpMkLst>
        </pc:grpChg>
        <pc:picChg chg="mod">
          <ac:chgData name="안 솔몬" userId="511a14bafdc79f23" providerId="LiveId" clId="{1FB5B65E-5A9D-4FDC-AEE7-F25FD00BDE07}" dt="2020-11-11T16:52:46.376" v="963" actId="1037"/>
          <ac:picMkLst>
            <pc:docMk/>
            <pc:sldMk cId="0" sldId="262"/>
            <ac:picMk id="2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6:50:13.988" v="898" actId="207"/>
          <ac:picMkLst>
            <pc:docMk/>
            <pc:sldMk cId="0" sldId="262"/>
            <ac:picMk id="4" creationId="{00000000-0000-0000-0000-000000000000}"/>
          </ac:picMkLst>
        </pc:picChg>
        <pc:picChg chg="del">
          <ac:chgData name="안 솔몬" userId="511a14bafdc79f23" providerId="LiveId" clId="{1FB5B65E-5A9D-4FDC-AEE7-F25FD00BDE07}" dt="2020-11-11T16:51:48.277" v="923" actId="478"/>
          <ac:picMkLst>
            <pc:docMk/>
            <pc:sldMk cId="0" sldId="262"/>
            <ac:picMk id="9" creationId="{00000000-0000-0000-0000-000000000000}"/>
          </ac:picMkLst>
        </pc:picChg>
      </pc:sldChg>
      <pc:sldChg chg="addSp delSp modSp mod modAnim">
        <pc:chgData name="안 솔몬" userId="511a14bafdc79f23" providerId="LiveId" clId="{1FB5B65E-5A9D-4FDC-AEE7-F25FD00BDE07}" dt="2020-11-11T14:03:47.650" v="408" actId="478"/>
        <pc:sldMkLst>
          <pc:docMk/>
          <pc:sldMk cId="0" sldId="270"/>
        </pc:sldMkLst>
        <pc:spChg chg="add mod ord">
          <ac:chgData name="안 솔몬" userId="511a14bafdc79f23" providerId="LiveId" clId="{1FB5B65E-5A9D-4FDC-AEE7-F25FD00BDE07}" dt="2020-11-11T13:49:47.356" v="107" actId="167"/>
          <ac:spMkLst>
            <pc:docMk/>
            <pc:sldMk cId="0" sldId="270"/>
            <ac:spMk id="15" creationId="{62A60E83-6F37-43B3-AE24-F8F207D467E1}"/>
          </ac:spMkLst>
        </pc:spChg>
        <pc:spChg chg="add mod ord">
          <ac:chgData name="안 솔몬" userId="511a14bafdc79f23" providerId="LiveId" clId="{1FB5B65E-5A9D-4FDC-AEE7-F25FD00BDE07}" dt="2020-11-11T13:49:47.356" v="107" actId="167"/>
          <ac:spMkLst>
            <pc:docMk/>
            <pc:sldMk cId="0" sldId="270"/>
            <ac:spMk id="19" creationId="{65CE987B-53BB-4806-8A1C-D829A41FF3F1}"/>
          </ac:spMkLst>
        </pc:spChg>
        <pc:spChg chg="add mod ord">
          <ac:chgData name="안 솔몬" userId="511a14bafdc79f23" providerId="LiveId" clId="{1FB5B65E-5A9D-4FDC-AEE7-F25FD00BDE07}" dt="2020-11-11T13:49:47.356" v="107" actId="167"/>
          <ac:spMkLst>
            <pc:docMk/>
            <pc:sldMk cId="0" sldId="270"/>
            <ac:spMk id="20" creationId="{6BEBBE23-52A9-4AF7-9772-F87F837D9009}"/>
          </ac:spMkLst>
        </pc:spChg>
        <pc:spChg chg="add mod ord">
          <ac:chgData name="안 솔몬" userId="511a14bafdc79f23" providerId="LiveId" clId="{1FB5B65E-5A9D-4FDC-AEE7-F25FD00BDE07}" dt="2020-11-11T13:59:38.844" v="151" actId="122"/>
          <ac:spMkLst>
            <pc:docMk/>
            <pc:sldMk cId="0" sldId="270"/>
            <ac:spMk id="21" creationId="{C3FC1F4D-FF8A-442D-B058-70347DA5D8DA}"/>
          </ac:spMkLst>
        </pc:spChg>
        <pc:spChg chg="add del mod ord">
          <ac:chgData name="안 솔몬" userId="511a14bafdc79f23" providerId="LiveId" clId="{1FB5B65E-5A9D-4FDC-AEE7-F25FD00BDE07}" dt="2020-11-11T14:01:23.196" v="240" actId="478"/>
          <ac:spMkLst>
            <pc:docMk/>
            <pc:sldMk cId="0" sldId="270"/>
            <ac:spMk id="22" creationId="{7B399F42-B189-4F44-884E-69C031C95E1B}"/>
          </ac:spMkLst>
        </pc:spChg>
        <pc:spChg chg="mod">
          <ac:chgData name="안 솔몬" userId="511a14bafdc79f23" providerId="LiveId" clId="{1FB5B65E-5A9D-4FDC-AEE7-F25FD00BDE07}" dt="2020-11-11T13:31:38.526" v="53" actId="207"/>
          <ac:spMkLst>
            <pc:docMk/>
            <pc:sldMk cId="0" sldId="270"/>
            <ac:spMk id="31" creationId="{00000000-0000-0000-0000-000000000000}"/>
          </ac:spMkLst>
        </pc:spChg>
        <pc:spChg chg="mod">
          <ac:chgData name="안 솔몬" userId="511a14bafdc79f23" providerId="LiveId" clId="{1FB5B65E-5A9D-4FDC-AEE7-F25FD00BDE07}" dt="2020-11-11T13:31:55.353" v="54" actId="207"/>
          <ac:spMkLst>
            <pc:docMk/>
            <pc:sldMk cId="0" sldId="270"/>
            <ac:spMk id="32" creationId="{00000000-0000-0000-0000-000000000000}"/>
          </ac:spMkLst>
        </pc:spChg>
        <pc:spChg chg="mod">
          <ac:chgData name="안 솔몬" userId="511a14bafdc79f23" providerId="LiveId" clId="{1FB5B65E-5A9D-4FDC-AEE7-F25FD00BDE07}" dt="2020-11-11T13:32:06.656" v="55" actId="207"/>
          <ac:spMkLst>
            <pc:docMk/>
            <pc:sldMk cId="0" sldId="270"/>
            <ac:spMk id="33" creationId="{00000000-0000-0000-0000-000000000000}"/>
          </ac:spMkLst>
        </pc:spChg>
        <pc:spChg chg="del mod">
          <ac:chgData name="안 솔몬" userId="511a14bafdc79f23" providerId="LiveId" clId="{1FB5B65E-5A9D-4FDC-AEE7-F25FD00BDE07}" dt="2020-11-11T13:49:16.423" v="103" actId="478"/>
          <ac:spMkLst>
            <pc:docMk/>
            <pc:sldMk cId="0" sldId="270"/>
            <ac:spMk id="36" creationId="{00000000-0000-0000-0000-000000000000}"/>
          </ac:spMkLst>
        </pc:spChg>
        <pc:spChg chg="del">
          <ac:chgData name="안 솔몬" userId="511a14bafdc79f23" providerId="LiveId" clId="{1FB5B65E-5A9D-4FDC-AEE7-F25FD00BDE07}" dt="2020-11-11T13:49:19.617" v="105" actId="478"/>
          <ac:spMkLst>
            <pc:docMk/>
            <pc:sldMk cId="0" sldId="270"/>
            <ac:spMk id="37" creationId="{00000000-0000-0000-0000-000000000000}"/>
          </ac:spMkLst>
        </pc:spChg>
        <pc:spChg chg="del mod">
          <ac:chgData name="안 솔몬" userId="511a14bafdc79f23" providerId="LiveId" clId="{1FB5B65E-5A9D-4FDC-AEE7-F25FD00BDE07}" dt="2020-11-11T13:49:18.125" v="104" actId="478"/>
          <ac:spMkLst>
            <pc:docMk/>
            <pc:sldMk cId="0" sldId="270"/>
            <ac:spMk id="45" creationId="{00000000-0000-0000-0000-000000000000}"/>
          </ac:spMkLst>
        </pc:spChg>
        <pc:grpChg chg="add del mod ord">
          <ac:chgData name="안 솔몬" userId="511a14bafdc79f23" providerId="LiveId" clId="{1FB5B65E-5A9D-4FDC-AEE7-F25FD00BDE07}" dt="2020-11-11T14:03:47.650" v="408" actId="478"/>
          <ac:grpSpMkLst>
            <pc:docMk/>
            <pc:sldMk cId="0" sldId="270"/>
            <ac:grpSpMk id="17" creationId="{F9F02B97-0FBC-40F1-BDA3-78770510B73D}"/>
          </ac:grpSpMkLst>
        </pc:grpChg>
        <pc:graphicFrameChg chg="add del mod modGraphic">
          <ac:chgData name="안 솔몬" userId="511a14bafdc79f23" providerId="LiveId" clId="{1FB5B65E-5A9D-4FDC-AEE7-F25FD00BDE07}" dt="2020-11-11T13:55:02.673" v="137" actId="478"/>
          <ac:graphicFrameMkLst>
            <pc:docMk/>
            <pc:sldMk cId="0" sldId="270"/>
            <ac:graphicFrameMk id="4" creationId="{9201096C-EE58-403C-8283-9307A0D2D486}"/>
          </ac:graphicFrameMkLst>
        </pc:graphicFrameChg>
        <pc:picChg chg="add del mod">
          <ac:chgData name="안 솔몬" userId="511a14bafdc79f23" providerId="LiveId" clId="{1FB5B65E-5A9D-4FDC-AEE7-F25FD00BDE07}" dt="2020-11-11T13:32:13.500" v="56" actId="478"/>
          <ac:picMkLst>
            <pc:docMk/>
            <pc:sldMk cId="0" sldId="270"/>
            <ac:picMk id="2" creationId="{B077C840-63A0-47BC-9EFD-4A6900EC14FA}"/>
          </ac:picMkLst>
        </pc:picChg>
        <pc:picChg chg="add mod ord">
          <ac:chgData name="안 솔몬" userId="511a14bafdc79f23" providerId="LiveId" clId="{1FB5B65E-5A9D-4FDC-AEE7-F25FD00BDE07}" dt="2020-11-11T13:49:47.356" v="107" actId="167"/>
          <ac:picMkLst>
            <pc:docMk/>
            <pc:sldMk cId="0" sldId="270"/>
            <ac:picMk id="16" creationId="{0F5326D6-0B5D-4137-97D9-B69E1EC86CC1}"/>
          </ac:picMkLst>
        </pc:picChg>
        <pc:picChg chg="del mod topLvl">
          <ac:chgData name="안 솔몬" userId="511a14bafdc79f23" providerId="LiveId" clId="{1FB5B65E-5A9D-4FDC-AEE7-F25FD00BDE07}" dt="2020-11-11T14:03:47.650" v="408" actId="478"/>
          <ac:picMkLst>
            <pc:docMk/>
            <pc:sldMk cId="0" sldId="270"/>
            <ac:picMk id="18" creationId="{05E4FE0E-9705-4089-A2E2-679181D9F735}"/>
          </ac:picMkLst>
        </pc:picChg>
        <pc:picChg chg="add mod ord">
          <ac:chgData name="안 솔몬" userId="511a14bafdc79f23" providerId="LiveId" clId="{1FB5B65E-5A9D-4FDC-AEE7-F25FD00BDE07}" dt="2020-11-11T13:49:47.356" v="107" actId="167"/>
          <ac:picMkLst>
            <pc:docMk/>
            <pc:sldMk cId="0" sldId="270"/>
            <ac:picMk id="23" creationId="{08E6B82C-ABBB-43B9-AEAC-FFF989761517}"/>
          </ac:picMkLst>
        </pc:picChg>
        <pc:picChg chg="mod">
          <ac:chgData name="안 솔몬" userId="511a14bafdc79f23" providerId="LiveId" clId="{1FB5B65E-5A9D-4FDC-AEE7-F25FD00BDE07}" dt="2020-11-11T14:00:29.316" v="162" actId="1076"/>
          <ac:picMkLst>
            <pc:docMk/>
            <pc:sldMk cId="0" sldId="270"/>
            <ac:picMk id="27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3:50:57.594" v="127" actId="1036"/>
          <ac:picMkLst>
            <pc:docMk/>
            <pc:sldMk cId="0" sldId="270"/>
            <ac:picMk id="28" creationId="{00000000-0000-0000-0000-000000000000}"/>
          </ac:picMkLst>
        </pc:picChg>
        <pc:picChg chg="mod">
          <ac:chgData name="안 솔몬" userId="511a14bafdc79f23" providerId="LiveId" clId="{1FB5B65E-5A9D-4FDC-AEE7-F25FD00BDE07}" dt="2020-11-11T13:50:43.498" v="124" actId="1035"/>
          <ac:picMkLst>
            <pc:docMk/>
            <pc:sldMk cId="0" sldId="270"/>
            <ac:picMk id="29" creationId="{00000000-0000-0000-0000-000000000000}"/>
          </ac:picMkLst>
        </pc:picChg>
        <pc:picChg chg="del mod">
          <ac:chgData name="안 솔몬" userId="511a14bafdc79f23" providerId="LiveId" clId="{1FB5B65E-5A9D-4FDC-AEE7-F25FD00BDE07}" dt="2020-11-11T13:49:14.238" v="102" actId="478"/>
          <ac:picMkLst>
            <pc:docMk/>
            <pc:sldMk cId="0" sldId="270"/>
            <ac:picMk id="33794" creationId="{00000000-0000-0000-0000-000000000000}"/>
          </ac:picMkLst>
        </pc:picChg>
      </pc:sldChg>
      <pc:sldChg chg="modSp mod">
        <pc:chgData name="안 솔몬" userId="511a14bafdc79f23" providerId="LiveId" clId="{1FB5B65E-5A9D-4FDC-AEE7-F25FD00BDE07}" dt="2020-11-11T16:53:55.056" v="964" actId="1076"/>
        <pc:sldMkLst>
          <pc:docMk/>
          <pc:sldMk cId="0" sldId="274"/>
        </pc:sldMkLst>
        <pc:grpChg chg="mod">
          <ac:chgData name="안 솔몬" userId="511a14bafdc79f23" providerId="LiveId" clId="{1FB5B65E-5A9D-4FDC-AEE7-F25FD00BDE07}" dt="2020-11-11T16:53:55.056" v="964" actId="1076"/>
          <ac:grpSpMkLst>
            <pc:docMk/>
            <pc:sldMk cId="0" sldId="274"/>
            <ac:grpSpMk id="43" creationId="{00000000-0000-0000-0000-000000000000}"/>
          </ac:grpSpMkLst>
        </pc:grpChg>
      </pc:sldChg>
      <pc:sldChg chg="modSp mod">
        <pc:chgData name="안 솔몬" userId="511a14bafdc79f23" providerId="LiveId" clId="{1FB5B65E-5A9D-4FDC-AEE7-F25FD00BDE07}" dt="2020-11-11T13:14:36.907" v="23" actId="1036"/>
        <pc:sldMkLst>
          <pc:docMk/>
          <pc:sldMk cId="0" sldId="299"/>
        </pc:sldMkLst>
        <pc:spChg chg="mod">
          <ac:chgData name="안 솔몬" userId="511a14bafdc79f23" providerId="LiveId" clId="{1FB5B65E-5A9D-4FDC-AEE7-F25FD00BDE07}" dt="2020-11-11T13:14:36.907" v="23" actId="1036"/>
          <ac:spMkLst>
            <pc:docMk/>
            <pc:sldMk cId="0" sldId="299"/>
            <ac:spMk id="8" creationId="{00000000-0000-0000-0000-000000000000}"/>
          </ac:spMkLst>
        </pc:spChg>
      </pc:sldChg>
      <pc:sldChg chg="addSp delSp modSp mod">
        <pc:chgData name="안 솔몬" userId="511a14bafdc79f23" providerId="LiveId" clId="{1FB5B65E-5A9D-4FDC-AEE7-F25FD00BDE07}" dt="2020-11-11T17:22:42.449" v="977" actId="1076"/>
        <pc:sldMkLst>
          <pc:docMk/>
          <pc:sldMk cId="0" sldId="300"/>
        </pc:sldMkLst>
        <pc:spChg chg="add mod">
          <ac:chgData name="안 솔몬" userId="511a14bafdc79f23" providerId="LiveId" clId="{1FB5B65E-5A9D-4FDC-AEE7-F25FD00BDE07}" dt="2020-11-11T17:22:42.449" v="977" actId="1076"/>
          <ac:spMkLst>
            <pc:docMk/>
            <pc:sldMk cId="0" sldId="300"/>
            <ac:spMk id="2" creationId="{C72D2F82-1FD1-4DA9-9B2A-CB96ECCAA6D0}"/>
          </ac:spMkLst>
        </pc:spChg>
        <pc:spChg chg="add del mod">
          <ac:chgData name="안 솔몬" userId="511a14bafdc79f23" providerId="LiveId" clId="{1FB5B65E-5A9D-4FDC-AEE7-F25FD00BDE07}" dt="2020-11-11T17:22:30.634" v="973" actId="478"/>
          <ac:spMkLst>
            <pc:docMk/>
            <pc:sldMk cId="0" sldId="300"/>
            <ac:spMk id="3" creationId="{AA064DC7-290F-4AB9-ADDE-736D60CE6F6A}"/>
          </ac:spMkLst>
        </pc:spChg>
        <pc:spChg chg="add del mod">
          <ac:chgData name="안 솔몬" userId="511a14bafdc79f23" providerId="LiveId" clId="{1FB5B65E-5A9D-4FDC-AEE7-F25FD00BDE07}" dt="2020-11-11T17:22:30.634" v="973" actId="478"/>
          <ac:spMkLst>
            <pc:docMk/>
            <pc:sldMk cId="0" sldId="300"/>
            <ac:spMk id="4" creationId="{7392CE10-AC54-448F-B9B8-171A8F7CD6FE}"/>
          </ac:spMkLst>
        </pc:spChg>
        <pc:spChg chg="del">
          <ac:chgData name="안 솔몬" userId="511a14bafdc79f23" providerId="LiveId" clId="{1FB5B65E-5A9D-4FDC-AEE7-F25FD00BDE07}" dt="2020-11-11T17:22:30.634" v="973" actId="478"/>
          <ac:spMkLst>
            <pc:docMk/>
            <pc:sldMk cId="0" sldId="300"/>
            <ac:spMk id="17" creationId="{00000000-0000-0000-0000-000000000000}"/>
          </ac:spMkLst>
        </pc:spChg>
        <pc:spChg chg="del">
          <ac:chgData name="안 솔몬" userId="511a14bafdc79f23" providerId="LiveId" clId="{1FB5B65E-5A9D-4FDC-AEE7-F25FD00BDE07}" dt="2020-11-11T17:22:24.449" v="971" actId="478"/>
          <ac:spMkLst>
            <pc:docMk/>
            <pc:sldMk cId="0" sldId="300"/>
            <ac:spMk id="37" creationId="{00000000-0000-0000-0000-000000000000}"/>
          </ac:spMkLst>
        </pc:spChg>
        <pc:grpChg chg="del">
          <ac:chgData name="안 솔몬" userId="511a14bafdc79f23" providerId="LiveId" clId="{1FB5B65E-5A9D-4FDC-AEE7-F25FD00BDE07}" dt="2020-11-11T17:22:30.634" v="973" actId="478"/>
          <ac:grpSpMkLst>
            <pc:docMk/>
            <pc:sldMk cId="0" sldId="300"/>
            <ac:grpSpMk id="15" creationId="{00000000-0000-0000-0000-000000000000}"/>
          </ac:grpSpMkLst>
        </pc:grpChg>
        <pc:picChg chg="add del mod">
          <ac:chgData name="안 솔몬" userId="511a14bafdc79f23" providerId="LiveId" clId="{1FB5B65E-5A9D-4FDC-AEE7-F25FD00BDE07}" dt="2020-11-11T16:45:13.338" v="877" actId="478"/>
          <ac:picMkLst>
            <pc:docMk/>
            <pc:sldMk cId="0" sldId="300"/>
            <ac:picMk id="5" creationId="{BE1DEBFD-9A24-45C9-97A4-0F94B16E4321}"/>
          </ac:picMkLst>
        </pc:picChg>
        <pc:picChg chg="mod">
          <ac:chgData name="안 솔몬" userId="511a14bafdc79f23" providerId="LiveId" clId="{1FB5B65E-5A9D-4FDC-AEE7-F25FD00BDE07}" dt="2020-11-11T17:22:39.222" v="976" actId="1076"/>
          <ac:picMkLst>
            <pc:docMk/>
            <pc:sldMk cId="0" sldId="300"/>
            <ac:picMk id="14" creationId="{00000000-0000-0000-0000-000000000000}"/>
          </ac:picMkLst>
        </pc:picChg>
      </pc:sldChg>
      <pc:sldChg chg="delSp mod ord">
        <pc:chgData name="안 솔몬" userId="511a14bafdc79f23" providerId="LiveId" clId="{1FB5B65E-5A9D-4FDC-AEE7-F25FD00BDE07}" dt="2020-11-11T14:06:41.451" v="493"/>
        <pc:sldMkLst>
          <pc:docMk/>
          <pc:sldMk cId="0" sldId="301"/>
        </pc:sldMkLst>
        <pc:grpChg chg="del">
          <ac:chgData name="안 솔몬" userId="511a14bafdc79f23" providerId="LiveId" clId="{1FB5B65E-5A9D-4FDC-AEE7-F25FD00BDE07}" dt="2020-11-11T13:13:44.648" v="0" actId="21"/>
          <ac:grpSpMkLst>
            <pc:docMk/>
            <pc:sldMk cId="0" sldId="301"/>
            <ac:grpSpMk id="8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CE961-EA9F-4033-8D7B-F2E392396E7D}" type="doc">
      <dgm:prSet loTypeId="urn:microsoft.com/office/officeart/2005/8/layout/hList2#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97A9EC1F-3D87-4FD6-8087-348E212C5707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아파트이름</a:t>
          </a:r>
        </a:p>
      </dgm:t>
    </dgm:pt>
    <dgm:pt modelId="{29F375BA-0937-454C-BB34-5B0AFD030ABC}" type="parTrans" cxnId="{B698CCF7-3B6A-4CE8-A23A-A3AEA9B20BD4}">
      <dgm:prSet/>
      <dgm:spPr/>
      <dgm:t>
        <a:bodyPr/>
        <a:lstStyle/>
        <a:p>
          <a:pPr latinLnBrk="1"/>
          <a:endParaRPr lang="ko-KR" altLang="en-US"/>
        </a:p>
      </dgm:t>
    </dgm:pt>
    <dgm:pt modelId="{32A19940-4952-4D56-BF92-D3A67355FDAC}" type="sibTrans" cxnId="{B698CCF7-3B6A-4CE8-A23A-A3AEA9B20BD4}">
      <dgm:prSet/>
      <dgm:spPr/>
      <dgm:t>
        <a:bodyPr/>
        <a:lstStyle/>
        <a:p>
          <a:pPr latinLnBrk="1"/>
          <a:endParaRPr lang="ko-KR" altLang="en-US"/>
        </a:p>
      </dgm:t>
    </dgm:pt>
    <dgm:pt modelId="{6DC37893-4081-4C42-BE8D-02F4E32C114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0F3DEBF1-4977-41F7-9769-E66FEA59CC8E}" type="parTrans" cxnId="{2E05C37D-7080-4234-87FF-4E5D0B067727}">
      <dgm:prSet/>
      <dgm:spPr/>
      <dgm:t>
        <a:bodyPr/>
        <a:lstStyle/>
        <a:p>
          <a:pPr latinLnBrk="1"/>
          <a:endParaRPr lang="ko-KR" altLang="en-US"/>
        </a:p>
      </dgm:t>
    </dgm:pt>
    <dgm:pt modelId="{8514CF9B-EB40-4D1B-B88D-1BC3BB8A8C06}" type="sibTrans" cxnId="{2E05C37D-7080-4234-87FF-4E5D0B067727}">
      <dgm:prSet/>
      <dgm:spPr/>
      <dgm:t>
        <a:bodyPr/>
        <a:lstStyle/>
        <a:p>
          <a:pPr latinLnBrk="1"/>
          <a:endParaRPr lang="ko-KR" altLang="en-US"/>
        </a:p>
      </dgm:t>
    </dgm:pt>
    <dgm:pt modelId="{627571A0-27B7-4AB2-B8C2-3056D785AB9B}">
      <dgm:prSet custT="1"/>
      <dgm:spPr/>
      <dgm:t>
        <a:bodyPr/>
        <a:lstStyle/>
        <a:p>
          <a:pPr latinLnBrk="1"/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주소</a:t>
          </a:r>
          <a:r>
            <a:rPr lang="en-US" altLang="ko-KR" sz="2800" b="1" dirty="0">
              <a:latin typeface="나눔고딕 ExtraBold" pitchFamily="50" charset="-127"/>
              <a:ea typeface="나눔고딕 ExtraBold" pitchFamily="50" charset="-127"/>
            </a:rPr>
            <a:t>(</a:t>
          </a:r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동</a:t>
          </a:r>
          <a:r>
            <a:rPr lang="en-US" altLang="ko-KR" sz="2800" b="1" dirty="0">
              <a:latin typeface="나눔고딕 ExtraBold" pitchFamily="50" charset="-127"/>
              <a:ea typeface="나눔고딕 ExtraBold" pitchFamily="50" charset="-127"/>
            </a:rPr>
            <a:t>, </a:t>
          </a:r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지번</a:t>
          </a:r>
          <a:r>
            <a:rPr lang="en-US" altLang="ko-KR" sz="2800" b="1" dirty="0">
              <a:latin typeface="나눔고딕 ExtraBold" pitchFamily="50" charset="-127"/>
              <a:ea typeface="나눔고딕 ExtraBold" pitchFamily="50" charset="-127"/>
            </a:rPr>
            <a:t>)</a:t>
          </a:r>
          <a:endParaRPr lang="ko-KR" altLang="en-US" sz="28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15B93312-A880-4B88-99BD-49EFA766F736}" type="parTrans" cxnId="{6462591D-1613-4245-AB2B-E15093E5607C}">
      <dgm:prSet/>
      <dgm:spPr/>
      <dgm:t>
        <a:bodyPr/>
        <a:lstStyle/>
        <a:p>
          <a:pPr latinLnBrk="1"/>
          <a:endParaRPr lang="ko-KR" altLang="en-US"/>
        </a:p>
      </dgm:t>
    </dgm:pt>
    <dgm:pt modelId="{9332054A-E267-4389-B15E-C21D5F73F28C}" type="sibTrans" cxnId="{6462591D-1613-4245-AB2B-E15093E5607C}">
      <dgm:prSet/>
      <dgm:spPr/>
      <dgm:t>
        <a:bodyPr/>
        <a:lstStyle/>
        <a:p>
          <a:pPr latinLnBrk="1"/>
          <a:endParaRPr lang="ko-KR" altLang="en-US"/>
        </a:p>
      </dgm:t>
    </dgm:pt>
    <dgm:pt modelId="{4EDDD506-4728-4722-83F8-5B2D58F36CB4}">
      <dgm:prSet custT="1"/>
      <dgm:spPr/>
      <dgm:t>
        <a:bodyPr/>
        <a:lstStyle/>
        <a:p>
          <a:pPr latinLnBrk="1"/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면적</a:t>
          </a:r>
        </a:p>
      </dgm:t>
    </dgm:pt>
    <dgm:pt modelId="{7C912D35-D4E5-4283-B466-605BECB0F4F4}" type="parTrans" cxnId="{348FC24A-FD19-440B-A4FD-BDC437BAAA92}">
      <dgm:prSet/>
      <dgm:spPr/>
      <dgm:t>
        <a:bodyPr/>
        <a:lstStyle/>
        <a:p>
          <a:pPr latinLnBrk="1"/>
          <a:endParaRPr lang="ko-KR" altLang="en-US"/>
        </a:p>
      </dgm:t>
    </dgm:pt>
    <dgm:pt modelId="{C480164C-1471-4584-AEF8-BE326B9CFCA8}" type="sibTrans" cxnId="{348FC24A-FD19-440B-A4FD-BDC437BAAA92}">
      <dgm:prSet/>
      <dgm:spPr/>
      <dgm:t>
        <a:bodyPr/>
        <a:lstStyle/>
        <a:p>
          <a:pPr latinLnBrk="1"/>
          <a:endParaRPr lang="ko-KR" altLang="en-US"/>
        </a:p>
      </dgm:t>
    </dgm:pt>
    <dgm:pt modelId="{2122E67F-0954-4978-A90E-60C784C67018}">
      <dgm:prSet custT="1"/>
      <dgm:spPr/>
      <dgm:t>
        <a:bodyPr/>
        <a:lstStyle/>
        <a:p>
          <a:pPr latinLnBrk="1"/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층수</a:t>
          </a:r>
        </a:p>
      </dgm:t>
    </dgm:pt>
    <dgm:pt modelId="{7F632359-68B5-42C8-A151-AF733F844276}" type="parTrans" cxnId="{DE63A80B-CF7D-49DE-8183-81A807291517}">
      <dgm:prSet/>
      <dgm:spPr/>
      <dgm:t>
        <a:bodyPr/>
        <a:lstStyle/>
        <a:p>
          <a:pPr latinLnBrk="1"/>
          <a:endParaRPr lang="ko-KR" altLang="en-US"/>
        </a:p>
      </dgm:t>
    </dgm:pt>
    <dgm:pt modelId="{BE15B6EB-F0AB-4453-ABE0-5C89D6E219A9}" type="sibTrans" cxnId="{DE63A80B-CF7D-49DE-8183-81A807291517}">
      <dgm:prSet/>
      <dgm:spPr/>
      <dgm:t>
        <a:bodyPr/>
        <a:lstStyle/>
        <a:p>
          <a:pPr latinLnBrk="1"/>
          <a:endParaRPr lang="ko-KR" altLang="en-US"/>
        </a:p>
      </dgm:t>
    </dgm:pt>
    <dgm:pt modelId="{B93BD7BD-9B64-42E5-ADD8-96370D600D45}">
      <dgm:prSet custT="1"/>
      <dgm:spPr/>
      <dgm:t>
        <a:bodyPr/>
        <a:lstStyle/>
        <a:p>
          <a:pPr latinLnBrk="1"/>
          <a:r>
            <a:rPr lang="ko-KR" altLang="en-US" sz="2800" b="1" dirty="0">
              <a:latin typeface="나눔고딕 ExtraBold" pitchFamily="50" charset="-127"/>
              <a:ea typeface="나눔고딕 ExtraBold" pitchFamily="50" charset="-127"/>
            </a:rPr>
            <a:t>거래날짜</a:t>
          </a:r>
        </a:p>
      </dgm:t>
    </dgm:pt>
    <dgm:pt modelId="{B8722797-802C-430A-A754-3F8C06B479B7}" type="parTrans" cxnId="{8F8A4F49-7A68-475F-B024-FE0B78602B82}">
      <dgm:prSet/>
      <dgm:spPr/>
      <dgm:t>
        <a:bodyPr/>
        <a:lstStyle/>
        <a:p>
          <a:pPr latinLnBrk="1"/>
          <a:endParaRPr lang="ko-KR" altLang="en-US"/>
        </a:p>
      </dgm:t>
    </dgm:pt>
    <dgm:pt modelId="{241B54F1-BC14-474C-9C43-790036C416A7}" type="sibTrans" cxnId="{8F8A4F49-7A68-475F-B024-FE0B78602B82}">
      <dgm:prSet/>
      <dgm:spPr/>
      <dgm:t>
        <a:bodyPr/>
        <a:lstStyle/>
        <a:p>
          <a:pPr latinLnBrk="1"/>
          <a:endParaRPr lang="ko-KR" altLang="en-US"/>
        </a:p>
      </dgm:t>
    </dgm:pt>
    <dgm:pt modelId="{57F66DAF-B08A-4BD6-9834-5839C4F483D8}">
      <dgm:prSet custT="1"/>
      <dgm:spPr/>
      <dgm:t>
        <a:bodyPr/>
        <a:lstStyle/>
        <a:p>
          <a:pPr latinLnBrk="1"/>
          <a:r>
            <a:rPr lang="ko-KR" altLang="en-US" sz="2800" b="1" dirty="0" err="1">
              <a:latin typeface="나눔고딕 ExtraBold" pitchFamily="50" charset="-127"/>
              <a:ea typeface="나눔고딕 ExtraBold" pitchFamily="50" charset="-127"/>
            </a:rPr>
            <a:t>실거래가</a:t>
          </a:r>
          <a:endParaRPr lang="ko-KR" altLang="en-US" sz="28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2FE54081-F58C-4341-B853-9B855A66FC05}" type="parTrans" cxnId="{217A8500-8C56-4208-9213-549D457979E9}">
      <dgm:prSet/>
      <dgm:spPr/>
      <dgm:t>
        <a:bodyPr/>
        <a:lstStyle/>
        <a:p>
          <a:pPr latinLnBrk="1"/>
          <a:endParaRPr lang="ko-KR" altLang="en-US"/>
        </a:p>
      </dgm:t>
    </dgm:pt>
    <dgm:pt modelId="{B2F1A531-03FE-4748-9BF8-5FBF991A1EAD}" type="sibTrans" cxnId="{217A8500-8C56-4208-9213-549D457979E9}">
      <dgm:prSet/>
      <dgm:spPr/>
      <dgm:t>
        <a:bodyPr/>
        <a:lstStyle/>
        <a:p>
          <a:pPr latinLnBrk="1"/>
          <a:endParaRPr lang="ko-KR" altLang="en-US"/>
        </a:p>
      </dgm:t>
    </dgm:pt>
    <dgm:pt modelId="{EACF14E8-2A52-4B15-910E-533B657C5EDB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182F243B-B3AA-4B2B-A15E-78E0BDB86CAA}" type="sibTrans" cxnId="{7748D6F6-CE0A-492A-B2BC-A27D93194CFF}">
      <dgm:prSet/>
      <dgm:spPr/>
      <dgm:t>
        <a:bodyPr/>
        <a:lstStyle/>
        <a:p>
          <a:pPr latinLnBrk="1"/>
          <a:endParaRPr lang="ko-KR" altLang="en-US"/>
        </a:p>
      </dgm:t>
    </dgm:pt>
    <dgm:pt modelId="{B5F596F6-CD2E-42EB-A3C3-D4985A439996}" type="parTrans" cxnId="{7748D6F6-CE0A-492A-B2BC-A27D93194CFF}">
      <dgm:prSet/>
      <dgm:spPr/>
      <dgm:t>
        <a:bodyPr/>
        <a:lstStyle/>
        <a:p>
          <a:pPr latinLnBrk="1"/>
          <a:endParaRPr lang="ko-KR" altLang="en-US"/>
        </a:p>
      </dgm:t>
    </dgm:pt>
    <dgm:pt modelId="{4E582BAE-EF2E-4D90-A047-F8636052E5C5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F20B9AD5-87AF-4299-BFD1-33385F2292E3}" type="sibTrans" cxnId="{733AAD2D-B4C5-404F-B321-5B5FC7F70090}">
      <dgm:prSet/>
      <dgm:spPr/>
      <dgm:t>
        <a:bodyPr/>
        <a:lstStyle/>
        <a:p>
          <a:pPr latinLnBrk="1"/>
          <a:endParaRPr lang="ko-KR" altLang="en-US"/>
        </a:p>
      </dgm:t>
    </dgm:pt>
    <dgm:pt modelId="{0DE415D3-F9A7-423C-9376-B919FEE4141E}" type="parTrans" cxnId="{733AAD2D-B4C5-404F-B321-5B5FC7F70090}">
      <dgm:prSet/>
      <dgm:spPr/>
      <dgm:t>
        <a:bodyPr/>
        <a:lstStyle/>
        <a:p>
          <a:pPr latinLnBrk="1"/>
          <a:endParaRPr lang="ko-KR" altLang="en-US"/>
        </a:p>
      </dgm:t>
    </dgm:pt>
    <dgm:pt modelId="{2977FF52-5171-489B-AE19-F927C2D43E5F}" type="pres">
      <dgm:prSet presAssocID="{51ECE961-EA9F-4033-8D7B-F2E392396E7D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93549E-48FD-46C2-833D-D438B259F0BD}" type="pres">
      <dgm:prSet presAssocID="{EACF14E8-2A52-4B15-910E-533B657C5EDB}" presName="compositeNode" presStyleCnt="0">
        <dgm:presLayoutVars>
          <dgm:bulletEnabled val="1"/>
        </dgm:presLayoutVars>
      </dgm:prSet>
      <dgm:spPr/>
    </dgm:pt>
    <dgm:pt modelId="{00D150AF-EFFA-4A66-AF3B-2ED4AF871B87}" type="pres">
      <dgm:prSet presAssocID="{EACF14E8-2A52-4B15-910E-533B657C5EDB}" presName="image" presStyleLbl="fgImgPlace1" presStyleIdx="0" presStyleCnt="3"/>
      <dgm:spPr/>
    </dgm:pt>
    <dgm:pt modelId="{3E5868B8-EB94-4061-B411-6BBED270E91A}" type="pres">
      <dgm:prSet presAssocID="{EACF14E8-2A52-4B15-910E-533B657C5ED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FBABBA-485D-4195-87AE-F0A9F586B1B3}" type="pres">
      <dgm:prSet presAssocID="{EACF14E8-2A52-4B15-910E-533B657C5EDB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D5AA26-8656-437C-95E1-4DCE587391B5}" type="pres">
      <dgm:prSet presAssocID="{182F243B-B3AA-4B2B-A15E-78E0BDB86CAA}" presName="sibTrans" presStyleCnt="0"/>
      <dgm:spPr/>
    </dgm:pt>
    <dgm:pt modelId="{2B7FFEAB-D759-48EE-BB4A-2C86207AB35D}" type="pres">
      <dgm:prSet presAssocID="{4E582BAE-EF2E-4D90-A047-F8636052E5C5}" presName="compositeNode" presStyleCnt="0">
        <dgm:presLayoutVars>
          <dgm:bulletEnabled val="1"/>
        </dgm:presLayoutVars>
      </dgm:prSet>
      <dgm:spPr/>
    </dgm:pt>
    <dgm:pt modelId="{F4A321A6-32CE-40E7-901F-43D1C2440E5B}" type="pres">
      <dgm:prSet presAssocID="{4E582BAE-EF2E-4D90-A047-F8636052E5C5}" presName="image" presStyleLbl="fgImgPlace1" presStyleIdx="1" presStyleCnt="3"/>
      <dgm:spPr/>
    </dgm:pt>
    <dgm:pt modelId="{98F5EA73-8014-49B8-9D7B-4608D8928F81}" type="pres">
      <dgm:prSet presAssocID="{4E582BAE-EF2E-4D90-A047-F8636052E5C5}" presName="childNode" presStyleLbl="node1" presStyleIdx="1" presStyleCnt="3">
        <dgm:presLayoutVars>
          <dgm:bulletEnabled val="1"/>
        </dgm:presLayoutVars>
      </dgm:prSet>
      <dgm:spPr/>
    </dgm:pt>
    <dgm:pt modelId="{8D0A5C99-8B2D-4981-B06F-630542478926}" type="pres">
      <dgm:prSet presAssocID="{4E582BAE-EF2E-4D90-A047-F8636052E5C5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C6337E-0F58-403A-8DF8-6EEFD9535710}" type="pres">
      <dgm:prSet presAssocID="{F20B9AD5-87AF-4299-BFD1-33385F2292E3}" presName="sibTrans" presStyleCnt="0"/>
      <dgm:spPr/>
    </dgm:pt>
    <dgm:pt modelId="{820B909D-0614-429C-86F1-E19C0CFAAA68}" type="pres">
      <dgm:prSet presAssocID="{6DC37893-4081-4C42-BE8D-02F4E32C1144}" presName="compositeNode" presStyleCnt="0">
        <dgm:presLayoutVars>
          <dgm:bulletEnabled val="1"/>
        </dgm:presLayoutVars>
      </dgm:prSet>
      <dgm:spPr/>
    </dgm:pt>
    <dgm:pt modelId="{198807EC-4899-484D-9D3D-364925094AFC}" type="pres">
      <dgm:prSet presAssocID="{6DC37893-4081-4C42-BE8D-02F4E32C1144}" presName="image" presStyleLbl="fgImgPlace1" presStyleIdx="2" presStyleCnt="3"/>
      <dgm:spPr/>
    </dgm:pt>
    <dgm:pt modelId="{01DFDC3C-9090-4459-8339-524DABAC7676}" type="pres">
      <dgm:prSet presAssocID="{6DC37893-4081-4C42-BE8D-02F4E32C1144}" presName="childNode" presStyleLbl="node1" presStyleIdx="2" presStyleCnt="3">
        <dgm:presLayoutVars>
          <dgm:bulletEnabled val="1"/>
        </dgm:presLayoutVars>
      </dgm:prSet>
      <dgm:spPr>
        <a:solidFill>
          <a:schemeClr val="tx2">
            <a:lumMod val="60000"/>
            <a:lumOff val="40000"/>
          </a:schemeClr>
        </a:solidFill>
      </dgm:spPr>
    </dgm:pt>
    <dgm:pt modelId="{21E0E00C-2D1A-42EE-813E-0D413F729A9E}" type="pres">
      <dgm:prSet presAssocID="{6DC37893-4081-4C42-BE8D-02F4E32C1144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2199E03-BE13-4D07-BDF0-50DA0CCCD861}" type="presOf" srcId="{627571A0-27B7-4AB2-B8C2-3056D785AB9B}" destId="{3E5868B8-EB94-4061-B411-6BBED270E91A}" srcOrd="0" destOrd="1" presId="urn:microsoft.com/office/officeart/2005/8/layout/hList2#1"/>
    <dgm:cxn modelId="{348FC24A-FD19-440B-A4FD-BDC437BAAA92}" srcId="{EACF14E8-2A52-4B15-910E-533B657C5EDB}" destId="{4EDDD506-4728-4722-83F8-5B2D58F36CB4}" srcOrd="2" destOrd="0" parTransId="{7C912D35-D4E5-4283-B466-605BECB0F4F4}" sibTransId="{C480164C-1471-4584-AEF8-BE326B9CFCA8}"/>
    <dgm:cxn modelId="{7748D6F6-CE0A-492A-B2BC-A27D93194CFF}" srcId="{51ECE961-EA9F-4033-8D7B-F2E392396E7D}" destId="{EACF14E8-2A52-4B15-910E-533B657C5EDB}" srcOrd="0" destOrd="0" parTransId="{B5F596F6-CD2E-42EB-A3C3-D4985A439996}" sibTransId="{182F243B-B3AA-4B2B-A15E-78E0BDB86CAA}"/>
    <dgm:cxn modelId="{57CD2602-0073-438F-BA66-510290675926}" type="presOf" srcId="{EACF14E8-2A52-4B15-910E-533B657C5EDB}" destId="{6AFBABBA-485D-4195-87AE-F0A9F586B1B3}" srcOrd="0" destOrd="0" presId="urn:microsoft.com/office/officeart/2005/8/layout/hList2#1"/>
    <dgm:cxn modelId="{A2DFB153-8866-4956-9EE2-B050AFD2C624}" type="presOf" srcId="{51ECE961-EA9F-4033-8D7B-F2E392396E7D}" destId="{2977FF52-5171-489B-AE19-F927C2D43E5F}" srcOrd="0" destOrd="0" presId="urn:microsoft.com/office/officeart/2005/8/layout/hList2#1"/>
    <dgm:cxn modelId="{E1043E96-54C1-478E-9CE7-1FB751C44240}" type="presOf" srcId="{B93BD7BD-9B64-42E5-ADD8-96370D600D45}" destId="{3E5868B8-EB94-4061-B411-6BBED270E91A}" srcOrd="0" destOrd="4" presId="urn:microsoft.com/office/officeart/2005/8/layout/hList2#1"/>
    <dgm:cxn modelId="{DE63A80B-CF7D-49DE-8183-81A807291517}" srcId="{EACF14E8-2A52-4B15-910E-533B657C5EDB}" destId="{2122E67F-0954-4978-A90E-60C784C67018}" srcOrd="3" destOrd="0" parTransId="{7F632359-68B5-42C8-A151-AF733F844276}" sibTransId="{BE15B6EB-F0AB-4453-ABE0-5C89D6E219A9}"/>
    <dgm:cxn modelId="{ADEA57C9-1943-4D2C-A8A4-CC3BCC2FF667}" type="presOf" srcId="{97A9EC1F-3D87-4FD6-8087-348E212C5707}" destId="{3E5868B8-EB94-4061-B411-6BBED270E91A}" srcOrd="0" destOrd="0" presId="urn:microsoft.com/office/officeart/2005/8/layout/hList2#1"/>
    <dgm:cxn modelId="{FE8EF6F3-21BC-44A2-A981-4B70295EDD0B}" type="presOf" srcId="{4E582BAE-EF2E-4D90-A047-F8636052E5C5}" destId="{8D0A5C99-8B2D-4981-B06F-630542478926}" srcOrd="0" destOrd="0" presId="urn:microsoft.com/office/officeart/2005/8/layout/hList2#1"/>
    <dgm:cxn modelId="{8F8A4F49-7A68-475F-B024-FE0B78602B82}" srcId="{EACF14E8-2A52-4B15-910E-533B657C5EDB}" destId="{B93BD7BD-9B64-42E5-ADD8-96370D600D45}" srcOrd="4" destOrd="0" parTransId="{B8722797-802C-430A-A754-3F8C06B479B7}" sibTransId="{241B54F1-BC14-474C-9C43-790036C416A7}"/>
    <dgm:cxn modelId="{6462591D-1613-4245-AB2B-E15093E5607C}" srcId="{EACF14E8-2A52-4B15-910E-533B657C5EDB}" destId="{627571A0-27B7-4AB2-B8C2-3056D785AB9B}" srcOrd="1" destOrd="0" parTransId="{15B93312-A880-4B88-99BD-49EFA766F736}" sibTransId="{9332054A-E267-4389-B15E-C21D5F73F28C}"/>
    <dgm:cxn modelId="{B2247998-3A9F-4614-84C4-DD28BBAA1E68}" type="presOf" srcId="{4EDDD506-4728-4722-83F8-5B2D58F36CB4}" destId="{3E5868B8-EB94-4061-B411-6BBED270E91A}" srcOrd="0" destOrd="2" presId="urn:microsoft.com/office/officeart/2005/8/layout/hList2#1"/>
    <dgm:cxn modelId="{7589B687-8CC4-423B-9C07-94896E42D1EE}" type="presOf" srcId="{57F66DAF-B08A-4BD6-9834-5839C4F483D8}" destId="{3E5868B8-EB94-4061-B411-6BBED270E91A}" srcOrd="0" destOrd="5" presId="urn:microsoft.com/office/officeart/2005/8/layout/hList2#1"/>
    <dgm:cxn modelId="{B698CCF7-3B6A-4CE8-A23A-A3AEA9B20BD4}" srcId="{EACF14E8-2A52-4B15-910E-533B657C5EDB}" destId="{97A9EC1F-3D87-4FD6-8087-348E212C5707}" srcOrd="0" destOrd="0" parTransId="{29F375BA-0937-454C-BB34-5B0AFD030ABC}" sibTransId="{32A19940-4952-4D56-BF92-D3A67355FDAC}"/>
    <dgm:cxn modelId="{733AAD2D-B4C5-404F-B321-5B5FC7F70090}" srcId="{51ECE961-EA9F-4033-8D7B-F2E392396E7D}" destId="{4E582BAE-EF2E-4D90-A047-F8636052E5C5}" srcOrd="1" destOrd="0" parTransId="{0DE415D3-F9A7-423C-9376-B919FEE4141E}" sibTransId="{F20B9AD5-87AF-4299-BFD1-33385F2292E3}"/>
    <dgm:cxn modelId="{2E05C37D-7080-4234-87FF-4E5D0B067727}" srcId="{51ECE961-EA9F-4033-8D7B-F2E392396E7D}" destId="{6DC37893-4081-4C42-BE8D-02F4E32C1144}" srcOrd="2" destOrd="0" parTransId="{0F3DEBF1-4977-41F7-9769-E66FEA59CC8E}" sibTransId="{8514CF9B-EB40-4D1B-B88D-1BC3BB8A8C06}"/>
    <dgm:cxn modelId="{374F6504-F12E-4F0D-9BEB-DC98AA6EEBA1}" type="presOf" srcId="{2122E67F-0954-4978-A90E-60C784C67018}" destId="{3E5868B8-EB94-4061-B411-6BBED270E91A}" srcOrd="0" destOrd="3" presId="urn:microsoft.com/office/officeart/2005/8/layout/hList2#1"/>
    <dgm:cxn modelId="{217A8500-8C56-4208-9213-549D457979E9}" srcId="{EACF14E8-2A52-4B15-910E-533B657C5EDB}" destId="{57F66DAF-B08A-4BD6-9834-5839C4F483D8}" srcOrd="5" destOrd="0" parTransId="{2FE54081-F58C-4341-B853-9B855A66FC05}" sibTransId="{B2F1A531-03FE-4748-9BF8-5FBF991A1EAD}"/>
    <dgm:cxn modelId="{9CDAC1B1-0F8F-4988-9306-A519BB0502C0}" type="presOf" srcId="{6DC37893-4081-4C42-BE8D-02F4E32C1144}" destId="{21E0E00C-2D1A-42EE-813E-0D413F729A9E}" srcOrd="0" destOrd="0" presId="urn:microsoft.com/office/officeart/2005/8/layout/hList2#1"/>
    <dgm:cxn modelId="{CD75A0A4-2E42-411D-B0F4-31B6B37B8D0E}" type="presParOf" srcId="{2977FF52-5171-489B-AE19-F927C2D43E5F}" destId="{7593549E-48FD-46C2-833D-D438B259F0BD}" srcOrd="0" destOrd="0" presId="urn:microsoft.com/office/officeart/2005/8/layout/hList2#1"/>
    <dgm:cxn modelId="{64A0042D-AF55-44A9-8351-F52EEFADE883}" type="presParOf" srcId="{7593549E-48FD-46C2-833D-D438B259F0BD}" destId="{00D150AF-EFFA-4A66-AF3B-2ED4AF871B87}" srcOrd="0" destOrd="0" presId="urn:microsoft.com/office/officeart/2005/8/layout/hList2#1"/>
    <dgm:cxn modelId="{F8FBD0C7-0418-4AB2-BC73-3B95469A34C9}" type="presParOf" srcId="{7593549E-48FD-46C2-833D-D438B259F0BD}" destId="{3E5868B8-EB94-4061-B411-6BBED270E91A}" srcOrd="1" destOrd="0" presId="urn:microsoft.com/office/officeart/2005/8/layout/hList2#1"/>
    <dgm:cxn modelId="{92BF451F-6D22-406F-A9C5-37C808F21BE1}" type="presParOf" srcId="{7593549E-48FD-46C2-833D-D438B259F0BD}" destId="{6AFBABBA-485D-4195-87AE-F0A9F586B1B3}" srcOrd="2" destOrd="0" presId="urn:microsoft.com/office/officeart/2005/8/layout/hList2#1"/>
    <dgm:cxn modelId="{BEF72F0F-5B44-4764-878E-37161C959231}" type="presParOf" srcId="{2977FF52-5171-489B-AE19-F927C2D43E5F}" destId="{C4D5AA26-8656-437C-95E1-4DCE587391B5}" srcOrd="1" destOrd="0" presId="urn:microsoft.com/office/officeart/2005/8/layout/hList2#1"/>
    <dgm:cxn modelId="{BDDDB20D-8495-437F-BB30-5AB7FC3A6B9A}" type="presParOf" srcId="{2977FF52-5171-489B-AE19-F927C2D43E5F}" destId="{2B7FFEAB-D759-48EE-BB4A-2C86207AB35D}" srcOrd="2" destOrd="0" presId="urn:microsoft.com/office/officeart/2005/8/layout/hList2#1"/>
    <dgm:cxn modelId="{AC58CA00-0609-42A9-A4B3-F20FA371D4B2}" type="presParOf" srcId="{2B7FFEAB-D759-48EE-BB4A-2C86207AB35D}" destId="{F4A321A6-32CE-40E7-901F-43D1C2440E5B}" srcOrd="0" destOrd="0" presId="urn:microsoft.com/office/officeart/2005/8/layout/hList2#1"/>
    <dgm:cxn modelId="{B6C5622E-1405-419B-A493-0B30CE5C147B}" type="presParOf" srcId="{2B7FFEAB-D759-48EE-BB4A-2C86207AB35D}" destId="{98F5EA73-8014-49B8-9D7B-4608D8928F81}" srcOrd="1" destOrd="0" presId="urn:microsoft.com/office/officeart/2005/8/layout/hList2#1"/>
    <dgm:cxn modelId="{EEBFE12A-294E-49AC-A73A-476BDFE65874}" type="presParOf" srcId="{2B7FFEAB-D759-48EE-BB4A-2C86207AB35D}" destId="{8D0A5C99-8B2D-4981-B06F-630542478926}" srcOrd="2" destOrd="0" presId="urn:microsoft.com/office/officeart/2005/8/layout/hList2#1"/>
    <dgm:cxn modelId="{392A577E-5238-4446-9474-F46C21B47EC6}" type="presParOf" srcId="{2977FF52-5171-489B-AE19-F927C2D43E5F}" destId="{98C6337E-0F58-403A-8DF8-6EEFD9535710}" srcOrd="3" destOrd="0" presId="urn:microsoft.com/office/officeart/2005/8/layout/hList2#1"/>
    <dgm:cxn modelId="{7384F942-073B-41CF-A421-EAFED82A39A7}" type="presParOf" srcId="{2977FF52-5171-489B-AE19-F927C2D43E5F}" destId="{820B909D-0614-429C-86F1-E19C0CFAAA68}" srcOrd="4" destOrd="0" presId="urn:microsoft.com/office/officeart/2005/8/layout/hList2#1"/>
    <dgm:cxn modelId="{29B9A349-71F3-4921-BB1D-6653A1D3E8EB}" type="presParOf" srcId="{820B909D-0614-429C-86F1-E19C0CFAAA68}" destId="{198807EC-4899-484D-9D3D-364925094AFC}" srcOrd="0" destOrd="0" presId="urn:microsoft.com/office/officeart/2005/8/layout/hList2#1"/>
    <dgm:cxn modelId="{4F1E296B-8E3E-4C32-A999-7D062CA7D8A6}" type="presParOf" srcId="{820B909D-0614-429C-86F1-E19C0CFAAA68}" destId="{01DFDC3C-9090-4459-8339-524DABAC7676}" srcOrd="1" destOrd="0" presId="urn:microsoft.com/office/officeart/2005/8/layout/hList2#1"/>
    <dgm:cxn modelId="{C7CCA0E5-05EE-409C-9183-4527BD65C4BB}" type="presParOf" srcId="{820B909D-0614-429C-86F1-E19C0CFAAA68}" destId="{21E0E00C-2D1A-42EE-813E-0D413F729A9E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ECE961-EA9F-4033-8D7B-F2E392396E7D}" type="doc">
      <dgm:prSet loTypeId="urn:microsoft.com/office/officeart/2005/8/layout/hList2#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EACF14E8-2A52-4B15-910E-533B657C5EDB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B5F596F6-CD2E-42EB-A3C3-D4985A439996}" type="parTrans" cxnId="{7748D6F6-CE0A-492A-B2BC-A27D93194CFF}">
      <dgm:prSet/>
      <dgm:spPr/>
      <dgm:t>
        <a:bodyPr/>
        <a:lstStyle/>
        <a:p>
          <a:pPr latinLnBrk="1"/>
          <a:endParaRPr lang="ko-KR" altLang="en-US"/>
        </a:p>
      </dgm:t>
    </dgm:pt>
    <dgm:pt modelId="{182F243B-B3AA-4B2B-A15E-78E0BDB86CAA}" type="sibTrans" cxnId="{7748D6F6-CE0A-492A-B2BC-A27D93194CFF}">
      <dgm:prSet/>
      <dgm:spPr/>
      <dgm:t>
        <a:bodyPr/>
        <a:lstStyle/>
        <a:p>
          <a:pPr latinLnBrk="1"/>
          <a:endParaRPr lang="ko-KR" altLang="en-US"/>
        </a:p>
      </dgm:t>
    </dgm:pt>
    <dgm:pt modelId="{97A9EC1F-3D87-4FD6-8087-348E212C5707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주소</a:t>
          </a:r>
          <a:r>
            <a:rPr lang="en-US" altLang="ko-KR" sz="2700" b="1" dirty="0">
              <a:latin typeface="나눔고딕 ExtraBold" pitchFamily="50" charset="-127"/>
              <a:ea typeface="나눔고딕 ExtraBold" pitchFamily="50" charset="-127"/>
            </a:rPr>
            <a:t>(</a:t>
          </a:r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구</a:t>
          </a:r>
          <a:r>
            <a:rPr lang="en-US" altLang="ko-KR" sz="2700" b="1" dirty="0">
              <a:latin typeface="나눔고딕 ExtraBold" pitchFamily="50" charset="-127"/>
              <a:ea typeface="나눔고딕 ExtraBold" pitchFamily="50" charset="-127"/>
            </a:rPr>
            <a:t>+</a:t>
          </a:r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동</a:t>
          </a:r>
          <a:r>
            <a:rPr lang="en-US" altLang="ko-KR" sz="2700" b="1" dirty="0">
              <a:latin typeface="나눔고딕 ExtraBold" pitchFamily="50" charset="-127"/>
              <a:ea typeface="나눔고딕 ExtraBold" pitchFamily="50" charset="-127"/>
            </a:rPr>
            <a:t>)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29F375BA-0937-454C-BB34-5B0AFD030ABC}" type="parTrans" cxnId="{B698CCF7-3B6A-4CE8-A23A-A3AEA9B20BD4}">
      <dgm:prSet/>
      <dgm:spPr/>
      <dgm:t>
        <a:bodyPr/>
        <a:lstStyle/>
        <a:p>
          <a:pPr latinLnBrk="1"/>
          <a:endParaRPr lang="ko-KR" altLang="en-US"/>
        </a:p>
      </dgm:t>
    </dgm:pt>
    <dgm:pt modelId="{32A19940-4952-4D56-BF92-D3A67355FDAC}" type="sibTrans" cxnId="{B698CCF7-3B6A-4CE8-A23A-A3AEA9B20BD4}">
      <dgm:prSet/>
      <dgm:spPr/>
      <dgm:t>
        <a:bodyPr/>
        <a:lstStyle/>
        <a:p>
          <a:pPr latinLnBrk="1"/>
          <a:endParaRPr lang="ko-KR" altLang="en-US"/>
        </a:p>
      </dgm:t>
    </dgm:pt>
    <dgm:pt modelId="{4E582BAE-EF2E-4D90-A047-F8636052E5C5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0DE415D3-F9A7-423C-9376-B919FEE4141E}" type="parTrans" cxnId="{733AAD2D-B4C5-404F-B321-5B5FC7F70090}">
      <dgm:prSet/>
      <dgm:spPr/>
      <dgm:t>
        <a:bodyPr/>
        <a:lstStyle/>
        <a:p>
          <a:pPr latinLnBrk="1"/>
          <a:endParaRPr lang="ko-KR" altLang="en-US"/>
        </a:p>
      </dgm:t>
    </dgm:pt>
    <dgm:pt modelId="{F20B9AD5-87AF-4299-BFD1-33385F2292E3}" type="sibTrans" cxnId="{733AAD2D-B4C5-404F-B321-5B5FC7F70090}">
      <dgm:prSet/>
      <dgm:spPr/>
      <dgm:t>
        <a:bodyPr/>
        <a:lstStyle/>
        <a:p>
          <a:pPr latinLnBrk="1"/>
          <a:endParaRPr lang="ko-KR" altLang="en-US"/>
        </a:p>
      </dgm:t>
    </dgm:pt>
    <dgm:pt modelId="{6DC37893-4081-4C42-BE8D-02F4E32C114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0F3DEBF1-4977-41F7-9769-E66FEA59CC8E}" type="parTrans" cxnId="{2E05C37D-7080-4234-87FF-4E5D0B067727}">
      <dgm:prSet/>
      <dgm:spPr/>
      <dgm:t>
        <a:bodyPr/>
        <a:lstStyle/>
        <a:p>
          <a:pPr latinLnBrk="1"/>
          <a:endParaRPr lang="ko-KR" altLang="en-US"/>
        </a:p>
      </dgm:t>
    </dgm:pt>
    <dgm:pt modelId="{8514CF9B-EB40-4D1B-B88D-1BC3BB8A8C06}" type="sibTrans" cxnId="{2E05C37D-7080-4234-87FF-4E5D0B067727}">
      <dgm:prSet/>
      <dgm:spPr/>
      <dgm:t>
        <a:bodyPr/>
        <a:lstStyle/>
        <a:p>
          <a:pPr latinLnBrk="1"/>
          <a:endParaRPr lang="ko-KR" altLang="en-US"/>
        </a:p>
      </dgm:t>
    </dgm:pt>
    <dgm:pt modelId="{0D406B86-A176-492A-9DF7-A7972FFE07FB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면적</a:t>
          </a:r>
        </a:p>
      </dgm:t>
    </dgm:pt>
    <dgm:pt modelId="{456E0894-DB9E-4A0C-ADD1-BC438DA5299A}" type="parTrans" cxnId="{E2F3BBE1-864D-4C92-AA7E-EB97F8B6D60F}">
      <dgm:prSet/>
      <dgm:spPr/>
      <dgm:t>
        <a:bodyPr/>
        <a:lstStyle/>
        <a:p>
          <a:pPr latinLnBrk="1"/>
          <a:endParaRPr lang="ko-KR" altLang="en-US"/>
        </a:p>
      </dgm:t>
    </dgm:pt>
    <dgm:pt modelId="{99BE0E25-6066-4876-AAD5-C95C41D7244E}" type="sibTrans" cxnId="{E2F3BBE1-864D-4C92-AA7E-EB97F8B6D60F}">
      <dgm:prSet/>
      <dgm:spPr/>
      <dgm:t>
        <a:bodyPr/>
        <a:lstStyle/>
        <a:p>
          <a:pPr latinLnBrk="1"/>
          <a:endParaRPr lang="ko-KR" altLang="en-US"/>
        </a:p>
      </dgm:t>
    </dgm:pt>
    <dgm:pt modelId="{6D28E39E-F736-43DE-AC66-36E7B8187388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층수</a:t>
          </a:r>
        </a:p>
      </dgm:t>
    </dgm:pt>
    <dgm:pt modelId="{78402BF2-70B2-46AB-AB7A-B35629E37A6F}" type="parTrans" cxnId="{174CB5FA-C708-4012-B52F-73B79FE9D24A}">
      <dgm:prSet/>
      <dgm:spPr/>
      <dgm:t>
        <a:bodyPr/>
        <a:lstStyle/>
        <a:p>
          <a:pPr latinLnBrk="1"/>
          <a:endParaRPr lang="ko-KR" altLang="en-US"/>
        </a:p>
      </dgm:t>
    </dgm:pt>
    <dgm:pt modelId="{B47EB17E-B764-4039-A2DE-BE53DBCC29DD}" type="sibTrans" cxnId="{174CB5FA-C708-4012-B52F-73B79FE9D24A}">
      <dgm:prSet/>
      <dgm:spPr/>
      <dgm:t>
        <a:bodyPr/>
        <a:lstStyle/>
        <a:p>
          <a:pPr latinLnBrk="1"/>
          <a:endParaRPr lang="ko-KR" altLang="en-US"/>
        </a:p>
      </dgm:t>
    </dgm:pt>
    <dgm:pt modelId="{690A9800-EF03-4392-AA25-EB63753DA71E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위도</a:t>
          </a:r>
          <a:r>
            <a:rPr lang="en-US" altLang="ko-KR" sz="2700" b="1" dirty="0">
              <a:latin typeface="나눔고딕 ExtraBold" pitchFamily="50" charset="-127"/>
              <a:ea typeface="나눔고딕 ExtraBold" pitchFamily="50" charset="-127"/>
            </a:rPr>
            <a:t>,</a:t>
          </a:r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경도</a:t>
          </a:r>
        </a:p>
      </dgm:t>
    </dgm:pt>
    <dgm:pt modelId="{A89180BD-4F1B-4C62-AFE6-08279FF8B2B3}" type="parTrans" cxnId="{387ECD70-A407-4ED8-8CFB-ECF2DDE6788C}">
      <dgm:prSet/>
      <dgm:spPr/>
      <dgm:t>
        <a:bodyPr/>
        <a:lstStyle/>
        <a:p>
          <a:pPr latinLnBrk="1"/>
          <a:endParaRPr lang="ko-KR" altLang="en-US"/>
        </a:p>
      </dgm:t>
    </dgm:pt>
    <dgm:pt modelId="{7A348CB1-2E5D-4A35-9565-781F7FBF24DB}" type="sibTrans" cxnId="{387ECD70-A407-4ED8-8CFB-ECF2DDE6788C}">
      <dgm:prSet/>
      <dgm:spPr/>
      <dgm:t>
        <a:bodyPr/>
        <a:lstStyle/>
        <a:p>
          <a:pPr latinLnBrk="1"/>
          <a:endParaRPr lang="ko-KR" altLang="en-US"/>
        </a:p>
      </dgm:t>
    </dgm:pt>
    <dgm:pt modelId="{51A978EC-AC21-4881-ACD5-C2752F1B6CB6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거래날짜</a:t>
          </a:r>
        </a:p>
      </dgm:t>
    </dgm:pt>
    <dgm:pt modelId="{A3780F52-610D-478F-A778-59D1AE795038}" type="parTrans" cxnId="{A2A703EA-E47D-4ECD-8750-A603035383D5}">
      <dgm:prSet/>
      <dgm:spPr/>
      <dgm:t>
        <a:bodyPr/>
        <a:lstStyle/>
        <a:p>
          <a:pPr latinLnBrk="1"/>
          <a:endParaRPr lang="ko-KR" altLang="en-US"/>
        </a:p>
      </dgm:t>
    </dgm:pt>
    <dgm:pt modelId="{7482838B-39AE-4014-80F5-54D3B10C88E1}" type="sibTrans" cxnId="{A2A703EA-E47D-4ECD-8750-A603035383D5}">
      <dgm:prSet/>
      <dgm:spPr/>
      <dgm:t>
        <a:bodyPr/>
        <a:lstStyle/>
        <a:p>
          <a:pPr latinLnBrk="1"/>
          <a:endParaRPr lang="ko-KR" altLang="en-US"/>
        </a:p>
      </dgm:t>
    </dgm:pt>
    <dgm:pt modelId="{8E6DC790-673F-4B6B-B92C-93FAE3B1F15B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주택나이</a:t>
          </a:r>
        </a:p>
      </dgm:t>
    </dgm:pt>
    <dgm:pt modelId="{5CB531A5-7CCE-4C79-BFC1-43B22A105863}" type="parTrans" cxnId="{8ABA22CE-5C35-462C-A256-9662746A8B70}">
      <dgm:prSet/>
      <dgm:spPr/>
      <dgm:t>
        <a:bodyPr/>
        <a:lstStyle/>
        <a:p>
          <a:pPr latinLnBrk="1"/>
          <a:endParaRPr lang="ko-KR" altLang="en-US"/>
        </a:p>
      </dgm:t>
    </dgm:pt>
    <dgm:pt modelId="{FBC71D18-E1B8-4D2E-B64D-4EC9FB3A9377}" type="sibTrans" cxnId="{8ABA22CE-5C35-462C-A256-9662746A8B70}">
      <dgm:prSet/>
      <dgm:spPr/>
      <dgm:t>
        <a:bodyPr/>
        <a:lstStyle/>
        <a:p>
          <a:pPr latinLnBrk="1"/>
          <a:endParaRPr lang="ko-KR" altLang="en-US"/>
        </a:p>
      </dgm:t>
    </dgm:pt>
    <dgm:pt modelId="{2173D7DF-5F37-4BCE-8372-5EAD9C06166B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브랜드이름</a:t>
          </a:r>
        </a:p>
      </dgm:t>
    </dgm:pt>
    <dgm:pt modelId="{F3655865-C451-49C6-A7D8-BF1B21AE7713}" type="parTrans" cxnId="{053C2F07-E08C-4C16-A6B6-A77227C52A25}">
      <dgm:prSet/>
      <dgm:spPr/>
      <dgm:t>
        <a:bodyPr/>
        <a:lstStyle/>
        <a:p>
          <a:pPr latinLnBrk="1"/>
          <a:endParaRPr lang="ko-KR" altLang="en-US"/>
        </a:p>
      </dgm:t>
    </dgm:pt>
    <dgm:pt modelId="{70C8EBCF-A2CA-4774-BABC-01E6672C6CF8}" type="sibTrans" cxnId="{053C2F07-E08C-4C16-A6B6-A77227C52A25}">
      <dgm:prSet/>
      <dgm:spPr/>
      <dgm:t>
        <a:bodyPr/>
        <a:lstStyle/>
        <a:p>
          <a:pPr latinLnBrk="1"/>
          <a:endParaRPr lang="ko-KR" altLang="en-US"/>
        </a:p>
      </dgm:t>
    </dgm:pt>
    <dgm:pt modelId="{7245EE71-04E1-4F95-B8DE-8070A169144E}">
      <dgm:prSet custT="1"/>
      <dgm:spPr/>
      <dgm:t>
        <a:bodyPr/>
        <a:lstStyle/>
        <a:p>
          <a:pPr latinLnBrk="1"/>
          <a:r>
            <a:rPr lang="ko-KR" altLang="en-US" sz="2700" b="1" dirty="0" err="1">
              <a:latin typeface="나눔고딕 ExtraBold" pitchFamily="50" charset="-127"/>
              <a:ea typeface="나눔고딕 ExtraBold" pitchFamily="50" charset="-127"/>
            </a:rPr>
            <a:t>실거래가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E8F5F02E-AE65-4DA0-BBA3-5045280FAAF7}" type="parTrans" cxnId="{01176459-68CE-4C32-A80C-BAEAB877C78B}">
      <dgm:prSet/>
      <dgm:spPr/>
      <dgm:t>
        <a:bodyPr/>
        <a:lstStyle/>
        <a:p>
          <a:pPr latinLnBrk="1"/>
          <a:endParaRPr lang="ko-KR" altLang="en-US"/>
        </a:p>
      </dgm:t>
    </dgm:pt>
    <dgm:pt modelId="{DE0B1A7D-D0F1-4B75-AB30-5613ACF2468E}" type="sibTrans" cxnId="{01176459-68CE-4C32-A80C-BAEAB877C78B}">
      <dgm:prSet/>
      <dgm:spPr/>
      <dgm:t>
        <a:bodyPr/>
        <a:lstStyle/>
        <a:p>
          <a:pPr latinLnBrk="1"/>
          <a:endParaRPr lang="ko-KR" altLang="en-US"/>
        </a:p>
      </dgm:t>
    </dgm:pt>
    <dgm:pt modelId="{3BC1E9CA-EB5F-4DF5-8E3A-1CBDB250A897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명문학교</a:t>
          </a:r>
        </a:p>
      </dgm:t>
    </dgm:pt>
    <dgm:pt modelId="{9BC2C34F-0799-4D1E-93F7-F00337EF7904}" type="parTrans" cxnId="{C37EA6AD-89F7-4CFF-8EFB-8989EB9F58D5}">
      <dgm:prSet/>
      <dgm:spPr/>
      <dgm:t>
        <a:bodyPr/>
        <a:lstStyle/>
        <a:p>
          <a:pPr latinLnBrk="1"/>
          <a:endParaRPr lang="ko-KR" altLang="en-US"/>
        </a:p>
      </dgm:t>
    </dgm:pt>
    <dgm:pt modelId="{257D5518-7441-4DEC-8F48-E6EDF2729D88}" type="sibTrans" cxnId="{C37EA6AD-89F7-4CFF-8EFB-8989EB9F58D5}">
      <dgm:prSet/>
      <dgm:spPr/>
      <dgm:t>
        <a:bodyPr/>
        <a:lstStyle/>
        <a:p>
          <a:pPr latinLnBrk="1"/>
          <a:endParaRPr lang="ko-KR" altLang="en-US"/>
        </a:p>
      </dgm:t>
    </dgm:pt>
    <dgm:pt modelId="{263E62BD-6998-4775-9F36-39610656E0FB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지하철</a:t>
          </a:r>
        </a:p>
      </dgm:t>
    </dgm:pt>
    <dgm:pt modelId="{044B5FB0-0926-4EA2-A7BC-844C9E21083A}" type="parTrans" cxnId="{665ACF75-BD44-48F4-BB77-55BCDB874150}">
      <dgm:prSet/>
      <dgm:spPr/>
      <dgm:t>
        <a:bodyPr/>
        <a:lstStyle/>
        <a:p>
          <a:pPr latinLnBrk="1"/>
          <a:endParaRPr lang="ko-KR" altLang="en-US"/>
        </a:p>
      </dgm:t>
    </dgm:pt>
    <dgm:pt modelId="{CA835475-BD86-45C7-9B7F-01C522D2102B}" type="sibTrans" cxnId="{665ACF75-BD44-48F4-BB77-55BCDB874150}">
      <dgm:prSet/>
      <dgm:spPr/>
      <dgm:t>
        <a:bodyPr/>
        <a:lstStyle/>
        <a:p>
          <a:pPr latinLnBrk="1"/>
          <a:endParaRPr lang="ko-KR" altLang="en-US"/>
        </a:p>
      </dgm:t>
    </dgm:pt>
    <dgm:pt modelId="{599840CE-CC0E-4EA8-BB86-BD86E144D8BC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한강과의   </a:t>
          </a:r>
          <a:r>
            <a:rPr lang="ko-KR" altLang="en-US" sz="2700" b="1" dirty="0" smtClean="0">
              <a:latin typeface="나눔고딕 ExtraBold" pitchFamily="50" charset="-127"/>
              <a:ea typeface="나눔고딕 ExtraBold" pitchFamily="50" charset="-127"/>
            </a:rPr>
            <a:t>거리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9FB376C0-143F-4683-A865-60B614B33F44}" type="parTrans" cxnId="{2C9BD6C4-52B4-4FC0-A2A0-9B1B98DAB3EB}">
      <dgm:prSet/>
      <dgm:spPr/>
      <dgm:t>
        <a:bodyPr/>
        <a:lstStyle/>
        <a:p>
          <a:pPr latinLnBrk="1"/>
          <a:endParaRPr lang="ko-KR" altLang="en-US"/>
        </a:p>
      </dgm:t>
    </dgm:pt>
    <dgm:pt modelId="{96EF4669-9B76-4102-A986-EDE2ECD47BAD}" type="sibTrans" cxnId="{2C9BD6C4-52B4-4FC0-A2A0-9B1B98DAB3EB}">
      <dgm:prSet/>
      <dgm:spPr/>
      <dgm:t>
        <a:bodyPr/>
        <a:lstStyle/>
        <a:p>
          <a:pPr latinLnBrk="1"/>
          <a:endParaRPr lang="ko-KR" altLang="en-US"/>
        </a:p>
      </dgm:t>
    </dgm:pt>
    <dgm:pt modelId="{991B15C3-5640-4A50-9EF3-E8C41D17A824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명소</a:t>
          </a:r>
        </a:p>
      </dgm:t>
    </dgm:pt>
    <dgm:pt modelId="{306DF69A-B003-4529-851B-5B2D57305F19}" type="parTrans" cxnId="{F2932A70-6BDF-419B-84CC-E24392649EA2}">
      <dgm:prSet/>
      <dgm:spPr/>
      <dgm:t>
        <a:bodyPr/>
        <a:lstStyle/>
        <a:p>
          <a:pPr latinLnBrk="1"/>
          <a:endParaRPr lang="ko-KR" altLang="en-US"/>
        </a:p>
      </dgm:t>
    </dgm:pt>
    <dgm:pt modelId="{9538F5B1-FDE0-43B2-BD66-5234882375C4}" type="sibTrans" cxnId="{F2932A70-6BDF-419B-84CC-E24392649EA2}">
      <dgm:prSet/>
      <dgm:spPr/>
      <dgm:t>
        <a:bodyPr/>
        <a:lstStyle/>
        <a:p>
          <a:pPr latinLnBrk="1"/>
          <a:endParaRPr lang="ko-KR" altLang="en-US"/>
        </a:p>
      </dgm:t>
    </dgm:pt>
    <dgm:pt modelId="{EAE0E5D2-A41E-46DF-B259-878947E28FA8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일자리 개수</a:t>
          </a:r>
        </a:p>
      </dgm:t>
    </dgm:pt>
    <dgm:pt modelId="{CE87EF61-D99F-4993-A33F-3B0DACD60641}" type="parTrans" cxnId="{19746D0E-D966-460F-A1EF-0CCB34F5EAB2}">
      <dgm:prSet/>
      <dgm:spPr/>
      <dgm:t>
        <a:bodyPr/>
        <a:lstStyle/>
        <a:p>
          <a:pPr latinLnBrk="1"/>
          <a:endParaRPr lang="ko-KR" altLang="en-US"/>
        </a:p>
      </dgm:t>
    </dgm:pt>
    <dgm:pt modelId="{855238AF-B5F5-45A2-AC67-552658A21D07}" type="sibTrans" cxnId="{19746D0E-D966-460F-A1EF-0CCB34F5EAB2}">
      <dgm:prSet/>
      <dgm:spPr/>
      <dgm:t>
        <a:bodyPr/>
        <a:lstStyle/>
        <a:p>
          <a:pPr latinLnBrk="1"/>
          <a:endParaRPr lang="ko-KR" altLang="en-US"/>
        </a:p>
      </dgm:t>
    </dgm:pt>
    <dgm:pt modelId="{7A0BEC4B-E101-481D-B0CC-67DB8EC8A696}">
      <dgm:prSet phldrT="[텍스트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환율</a:t>
          </a:r>
        </a:p>
      </dgm:t>
    </dgm:pt>
    <dgm:pt modelId="{BAE177AB-13BA-4461-8E1B-256BC5A8BFB6}" type="parTrans" cxnId="{8CF4CA53-1BD8-401B-8135-566BEE8CD5CB}">
      <dgm:prSet/>
      <dgm:spPr/>
      <dgm:t>
        <a:bodyPr/>
        <a:lstStyle/>
        <a:p>
          <a:pPr latinLnBrk="1"/>
          <a:endParaRPr lang="ko-KR" altLang="en-US"/>
        </a:p>
      </dgm:t>
    </dgm:pt>
    <dgm:pt modelId="{7278BCD5-9586-40C2-8180-A7403D9E6B45}" type="sibTrans" cxnId="{8CF4CA53-1BD8-401B-8135-566BEE8CD5CB}">
      <dgm:prSet/>
      <dgm:spPr/>
      <dgm:t>
        <a:bodyPr/>
        <a:lstStyle/>
        <a:p>
          <a:pPr latinLnBrk="1"/>
          <a:endParaRPr lang="ko-KR" altLang="en-US"/>
        </a:p>
      </dgm:t>
    </dgm:pt>
    <dgm:pt modelId="{D8D790C7-7409-46E4-937F-EFA1BDCDB8BC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 err="1">
              <a:latin typeface="나눔고딕 ExtraBold" pitchFamily="50" charset="-127"/>
              <a:ea typeface="나눔고딕 ExtraBold" pitchFamily="50" charset="-127"/>
            </a:rPr>
            <a:t>코스피</a:t>
          </a:r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 지수</a:t>
          </a:r>
        </a:p>
      </dgm:t>
    </dgm:pt>
    <dgm:pt modelId="{5143C220-0679-4381-9014-93E782BE7D06}" type="parTrans" cxnId="{990066E3-558E-4D50-9B9B-84CED89E9DC4}">
      <dgm:prSet/>
      <dgm:spPr/>
      <dgm:t>
        <a:bodyPr/>
        <a:lstStyle/>
        <a:p>
          <a:pPr latinLnBrk="1"/>
          <a:endParaRPr lang="ko-KR" altLang="en-US"/>
        </a:p>
      </dgm:t>
    </dgm:pt>
    <dgm:pt modelId="{0E72BE3C-C206-4DC3-BE97-4900CD53117B}" type="sibTrans" cxnId="{990066E3-558E-4D50-9B9B-84CED89E9DC4}">
      <dgm:prSet/>
      <dgm:spPr/>
      <dgm:t>
        <a:bodyPr/>
        <a:lstStyle/>
        <a:p>
          <a:pPr latinLnBrk="1"/>
          <a:endParaRPr lang="ko-KR" altLang="en-US"/>
        </a:p>
      </dgm:t>
    </dgm:pt>
    <dgm:pt modelId="{26A0EDE1-69FE-496C-8FE5-3B6CA4D1FF62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금리</a:t>
          </a:r>
        </a:p>
      </dgm:t>
    </dgm:pt>
    <dgm:pt modelId="{89422C75-CE9F-44D9-AABF-A9A9909526BB}" type="parTrans" cxnId="{D49E57B3-7DA2-46E8-B0E2-898121EA043D}">
      <dgm:prSet/>
      <dgm:spPr/>
      <dgm:t>
        <a:bodyPr/>
        <a:lstStyle/>
        <a:p>
          <a:pPr latinLnBrk="1"/>
          <a:endParaRPr lang="ko-KR" altLang="en-US"/>
        </a:p>
      </dgm:t>
    </dgm:pt>
    <dgm:pt modelId="{EE46CAA2-AD3A-4C3A-93CE-5CE1CD9B5E70}" type="sibTrans" cxnId="{D49E57B3-7DA2-46E8-B0E2-898121EA043D}">
      <dgm:prSet/>
      <dgm:spPr/>
      <dgm:t>
        <a:bodyPr/>
        <a:lstStyle/>
        <a:p>
          <a:pPr latinLnBrk="1"/>
          <a:endParaRPr lang="ko-KR" altLang="en-US"/>
        </a:p>
      </dgm:t>
    </dgm:pt>
    <dgm:pt modelId="{6FB30D61-9F0B-40D7-B915-5D70810411A0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 smtClean="0">
              <a:latin typeface="나눔고딕 ExtraBold" pitchFamily="50" charset="-127"/>
              <a:ea typeface="나눔고딕 ExtraBold" pitchFamily="50" charset="-127"/>
            </a:rPr>
            <a:t>경제 종합 지수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2F673B78-BAF3-4EBF-BE8C-E0C56D76D745}" type="parTrans" cxnId="{275A3201-483C-4E40-8866-F974F67C7F07}">
      <dgm:prSet/>
      <dgm:spPr/>
      <dgm:t>
        <a:bodyPr/>
        <a:lstStyle/>
        <a:p>
          <a:pPr latinLnBrk="1"/>
          <a:endParaRPr lang="ko-KR" altLang="en-US"/>
        </a:p>
      </dgm:t>
    </dgm:pt>
    <dgm:pt modelId="{62CE376C-4517-429B-9AC0-62F6E875F911}" type="sibTrans" cxnId="{275A3201-483C-4E40-8866-F974F67C7F07}">
      <dgm:prSet/>
      <dgm:spPr/>
      <dgm:t>
        <a:bodyPr/>
        <a:lstStyle/>
        <a:p>
          <a:pPr latinLnBrk="1"/>
          <a:endParaRPr lang="ko-KR" altLang="en-US"/>
        </a:p>
      </dgm:t>
    </dgm:pt>
    <dgm:pt modelId="{3511056E-D892-489D-A402-96655B67AA14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 smtClean="0">
              <a:latin typeface="나눔고딕 ExtraBold" pitchFamily="50" charset="-127"/>
              <a:ea typeface="나눔고딕 ExtraBold" pitchFamily="50" charset="-127"/>
            </a:rPr>
            <a:t>주택담보 대출 </a:t>
          </a:r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이자율</a:t>
          </a:r>
        </a:p>
      </dgm:t>
    </dgm:pt>
    <dgm:pt modelId="{FC5DF2CA-FD86-445E-9A40-F639EA1F9332}" type="parTrans" cxnId="{F7D9B30E-4246-4D4B-972B-3EDA4F0ADAD3}">
      <dgm:prSet/>
      <dgm:spPr/>
      <dgm:t>
        <a:bodyPr/>
        <a:lstStyle/>
        <a:p>
          <a:pPr latinLnBrk="1"/>
          <a:endParaRPr lang="ko-KR" altLang="en-US"/>
        </a:p>
      </dgm:t>
    </dgm:pt>
    <dgm:pt modelId="{E522511E-85F8-4721-95E9-33F16A7233FF}" type="sibTrans" cxnId="{F7D9B30E-4246-4D4B-972B-3EDA4F0ADAD3}">
      <dgm:prSet/>
      <dgm:spPr/>
      <dgm:t>
        <a:bodyPr/>
        <a:lstStyle/>
        <a:p>
          <a:pPr latinLnBrk="1"/>
          <a:endParaRPr lang="ko-KR" altLang="en-US"/>
        </a:p>
      </dgm:t>
    </dgm:pt>
    <dgm:pt modelId="{FEF595D1-2F25-4B72-81C0-EB4F63CBCB39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미분양주택</a:t>
          </a:r>
        </a:p>
      </dgm:t>
    </dgm:pt>
    <dgm:pt modelId="{64C0DDF7-926F-4B46-B867-F42FCD116EE5}" type="parTrans" cxnId="{E410EEDC-D59A-44FA-B276-7379D0BA4E23}">
      <dgm:prSet/>
      <dgm:spPr/>
      <dgm:t>
        <a:bodyPr/>
        <a:lstStyle/>
        <a:p>
          <a:pPr latinLnBrk="1"/>
          <a:endParaRPr lang="ko-KR" altLang="en-US"/>
        </a:p>
      </dgm:t>
    </dgm:pt>
    <dgm:pt modelId="{855D63DE-6851-4200-867C-8A923EDBC800}" type="sibTrans" cxnId="{E410EEDC-D59A-44FA-B276-7379D0BA4E23}">
      <dgm:prSet/>
      <dgm:spPr/>
      <dgm:t>
        <a:bodyPr/>
        <a:lstStyle/>
        <a:p>
          <a:pPr latinLnBrk="1"/>
          <a:endParaRPr lang="ko-KR" altLang="en-US"/>
        </a:p>
      </dgm:t>
    </dgm:pt>
    <dgm:pt modelId="{D948F54F-75DD-4E81-843C-E3BA47492905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경제 성장률</a:t>
          </a:r>
        </a:p>
      </dgm:t>
    </dgm:pt>
    <dgm:pt modelId="{710334CE-C36D-4C47-99E1-593A71D2CE60}" type="parTrans" cxnId="{3832E3E2-D1DB-49BF-AB2D-33A8E1B6DA73}">
      <dgm:prSet/>
      <dgm:spPr/>
      <dgm:t>
        <a:bodyPr/>
        <a:lstStyle/>
        <a:p>
          <a:pPr latinLnBrk="1"/>
          <a:endParaRPr lang="ko-KR" altLang="en-US"/>
        </a:p>
      </dgm:t>
    </dgm:pt>
    <dgm:pt modelId="{67AEB8CE-1AAC-4721-BC84-CE2921B1A537}" type="sibTrans" cxnId="{3832E3E2-D1DB-49BF-AB2D-33A8E1B6DA73}">
      <dgm:prSet/>
      <dgm:spPr/>
      <dgm:t>
        <a:bodyPr/>
        <a:lstStyle/>
        <a:p>
          <a:pPr latinLnBrk="1"/>
          <a:endParaRPr lang="ko-KR" altLang="en-US"/>
        </a:p>
      </dgm:t>
    </dgm:pt>
    <dgm:pt modelId="{EC29580D-6D2A-46F0-A304-EC828953A968}">
      <dgm:prSet custT="1"/>
      <dgm:spPr/>
      <dgm:t>
        <a:bodyPr/>
        <a:lstStyle/>
        <a:p>
          <a:pPr latinLnBrk="1"/>
          <a:r>
            <a:rPr lang="ko-KR" altLang="en-US" sz="2700" b="1" dirty="0">
              <a:latin typeface="나눔고딕 ExtraBold" pitchFamily="50" charset="-127"/>
              <a:ea typeface="나눔고딕 ExtraBold" pitchFamily="50" charset="-127"/>
            </a:rPr>
            <a:t>청년 인구 </a:t>
          </a:r>
          <a:r>
            <a:rPr lang="ko-KR" altLang="en-US" sz="2700" b="1" dirty="0" smtClean="0">
              <a:latin typeface="나눔고딕 ExtraBold" pitchFamily="50" charset="-127"/>
              <a:ea typeface="나눔고딕 ExtraBold" pitchFamily="50" charset="-127"/>
            </a:rPr>
            <a:t>비율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D42C3705-9499-4E07-82E8-3C69E739AD6D}" type="parTrans" cxnId="{C8CAC5EF-FC9C-4C49-B3F7-5BA4809AA208}">
      <dgm:prSet/>
      <dgm:spPr/>
      <dgm:t>
        <a:bodyPr/>
        <a:lstStyle/>
        <a:p>
          <a:endParaRPr lang="en-US"/>
        </a:p>
      </dgm:t>
    </dgm:pt>
    <dgm:pt modelId="{BC29511E-A75E-44B4-AEBD-F22DC9DE518F}" type="sibTrans" cxnId="{C8CAC5EF-FC9C-4C49-B3F7-5BA4809AA208}">
      <dgm:prSet/>
      <dgm:spPr/>
      <dgm:t>
        <a:bodyPr/>
        <a:lstStyle/>
        <a:p>
          <a:endParaRPr lang="en-US"/>
        </a:p>
      </dgm:t>
    </dgm:pt>
    <dgm:pt modelId="{3666BAD5-EC6A-4225-9C0E-6CE14A86B43C}">
      <dgm:prSet custT="1"/>
      <dgm:spPr/>
      <dgm:t>
        <a:bodyPr/>
        <a:lstStyle/>
        <a:p>
          <a:pPr latinLnBrk="1"/>
          <a:r>
            <a:rPr lang="ko-KR" altLang="en-US" sz="2700" b="1" dirty="0" smtClean="0">
              <a:latin typeface="나눔고딕 ExtraBold" pitchFamily="50" charset="-127"/>
              <a:ea typeface="나눔고딕 ExtraBold" pitchFamily="50" charset="-127"/>
            </a:rPr>
            <a:t>구별 평균가</a:t>
          </a:r>
          <a:endParaRPr lang="ko-KR" altLang="en-US" sz="2700" b="1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94D7C48D-8E9A-4D25-ACE8-3AEBC680BDCB}" type="parTrans" cxnId="{DDB71635-5442-48F8-B9A7-DE76119DCA6D}">
      <dgm:prSet/>
      <dgm:spPr/>
    </dgm:pt>
    <dgm:pt modelId="{BDB35FC9-C0D2-4CE9-A2CE-F2F96E0B7AC5}" type="sibTrans" cxnId="{DDB71635-5442-48F8-B9A7-DE76119DCA6D}">
      <dgm:prSet/>
      <dgm:spPr/>
    </dgm:pt>
    <dgm:pt modelId="{2977FF52-5171-489B-AE19-F927C2D43E5F}" type="pres">
      <dgm:prSet presAssocID="{51ECE961-EA9F-4033-8D7B-F2E392396E7D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93549E-48FD-46C2-833D-D438B259F0BD}" type="pres">
      <dgm:prSet presAssocID="{EACF14E8-2A52-4B15-910E-533B657C5EDB}" presName="compositeNode" presStyleCnt="0">
        <dgm:presLayoutVars>
          <dgm:bulletEnabled val="1"/>
        </dgm:presLayoutVars>
      </dgm:prSet>
      <dgm:spPr/>
    </dgm:pt>
    <dgm:pt modelId="{00D150AF-EFFA-4A66-AF3B-2ED4AF871B87}" type="pres">
      <dgm:prSet presAssocID="{EACF14E8-2A52-4B15-910E-533B657C5EDB}" presName="image" presStyleLbl="fgImgPlace1" presStyleIdx="0" presStyleCnt="3"/>
      <dgm:spPr/>
    </dgm:pt>
    <dgm:pt modelId="{3E5868B8-EB94-4061-B411-6BBED270E91A}" type="pres">
      <dgm:prSet presAssocID="{EACF14E8-2A52-4B15-910E-533B657C5ED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FBABBA-485D-4195-87AE-F0A9F586B1B3}" type="pres">
      <dgm:prSet presAssocID="{EACF14E8-2A52-4B15-910E-533B657C5EDB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D5AA26-8656-437C-95E1-4DCE587391B5}" type="pres">
      <dgm:prSet presAssocID="{182F243B-B3AA-4B2B-A15E-78E0BDB86CAA}" presName="sibTrans" presStyleCnt="0"/>
      <dgm:spPr/>
    </dgm:pt>
    <dgm:pt modelId="{2B7FFEAB-D759-48EE-BB4A-2C86207AB35D}" type="pres">
      <dgm:prSet presAssocID="{4E582BAE-EF2E-4D90-A047-F8636052E5C5}" presName="compositeNode" presStyleCnt="0">
        <dgm:presLayoutVars>
          <dgm:bulletEnabled val="1"/>
        </dgm:presLayoutVars>
      </dgm:prSet>
      <dgm:spPr/>
    </dgm:pt>
    <dgm:pt modelId="{F4A321A6-32CE-40E7-901F-43D1C2440E5B}" type="pres">
      <dgm:prSet presAssocID="{4E582BAE-EF2E-4D90-A047-F8636052E5C5}" presName="image" presStyleLbl="fgImgPlace1" presStyleIdx="1" presStyleCnt="3"/>
      <dgm:spPr/>
    </dgm:pt>
    <dgm:pt modelId="{98F5EA73-8014-49B8-9D7B-4608D8928F81}" type="pres">
      <dgm:prSet presAssocID="{4E582BAE-EF2E-4D90-A047-F8636052E5C5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0A5C99-8B2D-4981-B06F-630542478926}" type="pres">
      <dgm:prSet presAssocID="{4E582BAE-EF2E-4D90-A047-F8636052E5C5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C6337E-0F58-403A-8DF8-6EEFD9535710}" type="pres">
      <dgm:prSet presAssocID="{F20B9AD5-87AF-4299-BFD1-33385F2292E3}" presName="sibTrans" presStyleCnt="0"/>
      <dgm:spPr/>
    </dgm:pt>
    <dgm:pt modelId="{820B909D-0614-429C-86F1-E19C0CFAAA68}" type="pres">
      <dgm:prSet presAssocID="{6DC37893-4081-4C42-BE8D-02F4E32C1144}" presName="compositeNode" presStyleCnt="0">
        <dgm:presLayoutVars>
          <dgm:bulletEnabled val="1"/>
        </dgm:presLayoutVars>
      </dgm:prSet>
      <dgm:spPr/>
    </dgm:pt>
    <dgm:pt modelId="{198807EC-4899-484D-9D3D-364925094AFC}" type="pres">
      <dgm:prSet presAssocID="{6DC37893-4081-4C42-BE8D-02F4E32C1144}" presName="image" presStyleLbl="fgImgPlace1" presStyleIdx="2" presStyleCnt="3"/>
      <dgm:spPr/>
    </dgm:pt>
    <dgm:pt modelId="{01DFDC3C-9090-4459-8339-524DABAC7676}" type="pres">
      <dgm:prSet presAssocID="{6DC37893-4081-4C42-BE8D-02F4E32C114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E0E00C-2D1A-42EE-813E-0D413F729A9E}" type="pres">
      <dgm:prSet presAssocID="{6DC37893-4081-4C42-BE8D-02F4E32C1144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956F0E-DFDE-4177-8113-BB9E1EDC5C06}" type="presOf" srcId="{991B15C3-5640-4A50-9EF3-E8C41D17A824}" destId="{98F5EA73-8014-49B8-9D7B-4608D8928F81}" srcOrd="0" destOrd="3" presId="urn:microsoft.com/office/officeart/2005/8/layout/hList2#2"/>
    <dgm:cxn modelId="{D71E6449-1547-4852-B0BA-DB1C5BE55971}" type="presOf" srcId="{0D406B86-A176-492A-9DF7-A7972FFE07FB}" destId="{3E5868B8-EB94-4061-B411-6BBED270E91A}" srcOrd="0" destOrd="1" presId="urn:microsoft.com/office/officeart/2005/8/layout/hList2#2"/>
    <dgm:cxn modelId="{4B9E9784-9DB1-4A41-884D-066DEC0F506C}" type="presOf" srcId="{51A978EC-AC21-4881-ACD5-C2752F1B6CB6}" destId="{3E5868B8-EB94-4061-B411-6BBED270E91A}" srcOrd="0" destOrd="4" presId="urn:microsoft.com/office/officeart/2005/8/layout/hList2#2"/>
    <dgm:cxn modelId="{C37EA6AD-89F7-4CFF-8EFB-8989EB9F58D5}" srcId="{4E582BAE-EF2E-4D90-A047-F8636052E5C5}" destId="{3BC1E9CA-EB5F-4DF5-8E3A-1CBDB250A897}" srcOrd="0" destOrd="0" parTransId="{9BC2C34F-0799-4D1E-93F7-F00337EF7904}" sibTransId="{257D5518-7441-4DEC-8F48-E6EDF2729D88}"/>
    <dgm:cxn modelId="{BE1FD629-035E-4FB2-AB98-D6779A61681E}" type="presOf" srcId="{97A9EC1F-3D87-4FD6-8087-348E212C5707}" destId="{3E5868B8-EB94-4061-B411-6BBED270E91A}" srcOrd="0" destOrd="0" presId="urn:microsoft.com/office/officeart/2005/8/layout/hList2#2"/>
    <dgm:cxn modelId="{248FADD6-5878-4B10-AAB0-4F4CD43FF3BE}" type="presOf" srcId="{7A0BEC4B-E101-481D-B0CC-67DB8EC8A696}" destId="{01DFDC3C-9090-4459-8339-524DABAC7676}" srcOrd="0" destOrd="0" presId="urn:microsoft.com/office/officeart/2005/8/layout/hList2#2"/>
    <dgm:cxn modelId="{DDB71635-5442-48F8-B9A7-DE76119DCA6D}" srcId="{EACF14E8-2A52-4B15-910E-533B657C5EDB}" destId="{3666BAD5-EC6A-4225-9C0E-6CE14A86B43C}" srcOrd="7" destOrd="0" parTransId="{94D7C48D-8E9A-4D25-ACE8-3AEBC680BDCB}" sibTransId="{BDB35FC9-C0D2-4CE9-A2CE-F2F96E0B7AC5}"/>
    <dgm:cxn modelId="{E410EEDC-D59A-44FA-B276-7379D0BA4E23}" srcId="{6DC37893-4081-4C42-BE8D-02F4E32C1144}" destId="{FEF595D1-2F25-4B72-81C0-EB4F63CBCB39}" srcOrd="5" destOrd="0" parTransId="{64C0DDF7-926F-4B46-B867-F42FCD116EE5}" sibTransId="{855D63DE-6851-4200-867C-8A923EDBC800}"/>
    <dgm:cxn modelId="{8CF4CA53-1BD8-401B-8135-566BEE8CD5CB}" srcId="{6DC37893-4081-4C42-BE8D-02F4E32C1144}" destId="{7A0BEC4B-E101-481D-B0CC-67DB8EC8A696}" srcOrd="0" destOrd="0" parTransId="{BAE177AB-13BA-4461-8E1B-256BC5A8BFB6}" sibTransId="{7278BCD5-9586-40C2-8180-A7403D9E6B45}"/>
    <dgm:cxn modelId="{990066E3-558E-4D50-9B9B-84CED89E9DC4}" srcId="{6DC37893-4081-4C42-BE8D-02F4E32C1144}" destId="{D8D790C7-7409-46E4-937F-EFA1BDCDB8BC}" srcOrd="1" destOrd="0" parTransId="{5143C220-0679-4381-9014-93E782BE7D06}" sibTransId="{0E72BE3C-C206-4DC3-BE97-4900CD53117B}"/>
    <dgm:cxn modelId="{7FDA17B9-A4F0-46BA-9492-CBA633057B79}" type="presOf" srcId="{6D28E39E-F736-43DE-AC66-36E7B8187388}" destId="{3E5868B8-EB94-4061-B411-6BBED270E91A}" srcOrd="0" destOrd="2" presId="urn:microsoft.com/office/officeart/2005/8/layout/hList2#2"/>
    <dgm:cxn modelId="{65BE2CFC-2A32-4252-8FCB-FD4EF8090B3B}" type="presOf" srcId="{26A0EDE1-69FE-496C-8FE5-3B6CA4D1FF62}" destId="{01DFDC3C-9090-4459-8339-524DABAC7676}" srcOrd="0" destOrd="2" presId="urn:microsoft.com/office/officeart/2005/8/layout/hList2#2"/>
    <dgm:cxn modelId="{FD4A7058-D5EE-41B4-848A-241B6DB5680E}" type="presOf" srcId="{4E582BAE-EF2E-4D90-A047-F8636052E5C5}" destId="{8D0A5C99-8B2D-4981-B06F-630542478926}" srcOrd="0" destOrd="0" presId="urn:microsoft.com/office/officeart/2005/8/layout/hList2#2"/>
    <dgm:cxn modelId="{4C7586D1-6556-4631-92FB-FB981F1A60A7}" type="presOf" srcId="{263E62BD-6998-4775-9F36-39610656E0FB}" destId="{98F5EA73-8014-49B8-9D7B-4608D8928F81}" srcOrd="0" destOrd="1" presId="urn:microsoft.com/office/officeart/2005/8/layout/hList2#2"/>
    <dgm:cxn modelId="{275A3201-483C-4E40-8866-F974F67C7F07}" srcId="{6DC37893-4081-4C42-BE8D-02F4E32C1144}" destId="{6FB30D61-9F0B-40D7-B915-5D70810411A0}" srcOrd="3" destOrd="0" parTransId="{2F673B78-BAF3-4EBF-BE8C-E0C56D76D745}" sibTransId="{62CE376C-4517-429B-9AC0-62F6E875F911}"/>
    <dgm:cxn modelId="{A2A703EA-E47D-4ECD-8750-A603035383D5}" srcId="{EACF14E8-2A52-4B15-910E-533B657C5EDB}" destId="{51A978EC-AC21-4881-ACD5-C2752F1B6CB6}" srcOrd="4" destOrd="0" parTransId="{A3780F52-610D-478F-A778-59D1AE795038}" sibTransId="{7482838B-39AE-4014-80F5-54D3B10C88E1}"/>
    <dgm:cxn modelId="{F2932A70-6BDF-419B-84CC-E24392649EA2}" srcId="{4E582BAE-EF2E-4D90-A047-F8636052E5C5}" destId="{991B15C3-5640-4A50-9EF3-E8C41D17A824}" srcOrd="3" destOrd="0" parTransId="{306DF69A-B003-4529-851B-5B2D57305F19}" sibTransId="{9538F5B1-FDE0-43B2-BD66-5234882375C4}"/>
    <dgm:cxn modelId="{A430B199-477D-4F6B-B09D-82A497DB53F3}" type="presOf" srcId="{2173D7DF-5F37-4BCE-8372-5EAD9C06166B}" destId="{3E5868B8-EB94-4061-B411-6BBED270E91A}" srcOrd="0" destOrd="6" presId="urn:microsoft.com/office/officeart/2005/8/layout/hList2#2"/>
    <dgm:cxn modelId="{CE40F281-BD2A-4B37-AA8B-436FA052D26D}" type="presOf" srcId="{3666BAD5-EC6A-4225-9C0E-6CE14A86B43C}" destId="{3E5868B8-EB94-4061-B411-6BBED270E91A}" srcOrd="0" destOrd="7" presId="urn:microsoft.com/office/officeart/2005/8/layout/hList2#2"/>
    <dgm:cxn modelId="{58D89EF7-2165-4E63-B3C3-C618A349381D}" type="presOf" srcId="{3BC1E9CA-EB5F-4DF5-8E3A-1CBDB250A897}" destId="{98F5EA73-8014-49B8-9D7B-4608D8928F81}" srcOrd="0" destOrd="0" presId="urn:microsoft.com/office/officeart/2005/8/layout/hList2#2"/>
    <dgm:cxn modelId="{12711046-9FB0-4F55-9B18-BDC27E3FA8D4}" type="presOf" srcId="{FEF595D1-2F25-4B72-81C0-EB4F63CBCB39}" destId="{01DFDC3C-9090-4459-8339-524DABAC7676}" srcOrd="0" destOrd="5" presId="urn:microsoft.com/office/officeart/2005/8/layout/hList2#2"/>
    <dgm:cxn modelId="{66C825CA-B897-4B76-94D7-255E513D1BC4}" type="presOf" srcId="{599840CE-CC0E-4EA8-BB86-BD86E144D8BC}" destId="{98F5EA73-8014-49B8-9D7B-4608D8928F81}" srcOrd="0" destOrd="2" presId="urn:microsoft.com/office/officeart/2005/8/layout/hList2#2"/>
    <dgm:cxn modelId="{C5F6C8AE-0911-4057-8E96-C43C2533DCFD}" type="presOf" srcId="{6DC37893-4081-4C42-BE8D-02F4E32C1144}" destId="{21E0E00C-2D1A-42EE-813E-0D413F729A9E}" srcOrd="0" destOrd="0" presId="urn:microsoft.com/office/officeart/2005/8/layout/hList2#2"/>
    <dgm:cxn modelId="{2E05C37D-7080-4234-87FF-4E5D0B067727}" srcId="{51ECE961-EA9F-4033-8D7B-F2E392396E7D}" destId="{6DC37893-4081-4C42-BE8D-02F4E32C1144}" srcOrd="2" destOrd="0" parTransId="{0F3DEBF1-4977-41F7-9769-E66FEA59CC8E}" sibTransId="{8514CF9B-EB40-4D1B-B88D-1BC3BB8A8C06}"/>
    <dgm:cxn modelId="{92DC52CE-B6CB-4D14-9E73-95A12E42F350}" type="presOf" srcId="{3511056E-D892-489D-A402-96655B67AA14}" destId="{01DFDC3C-9090-4459-8339-524DABAC7676}" srcOrd="0" destOrd="4" presId="urn:microsoft.com/office/officeart/2005/8/layout/hList2#2"/>
    <dgm:cxn modelId="{6505A777-FDC3-4071-A6C0-28031BBD57F2}" type="presOf" srcId="{51ECE961-EA9F-4033-8D7B-F2E392396E7D}" destId="{2977FF52-5171-489B-AE19-F927C2D43E5F}" srcOrd="0" destOrd="0" presId="urn:microsoft.com/office/officeart/2005/8/layout/hList2#2"/>
    <dgm:cxn modelId="{7748D6F6-CE0A-492A-B2BC-A27D93194CFF}" srcId="{51ECE961-EA9F-4033-8D7B-F2E392396E7D}" destId="{EACF14E8-2A52-4B15-910E-533B657C5EDB}" srcOrd="0" destOrd="0" parTransId="{B5F596F6-CD2E-42EB-A3C3-D4985A439996}" sibTransId="{182F243B-B3AA-4B2B-A15E-78E0BDB86CAA}"/>
    <dgm:cxn modelId="{19746D0E-D966-460F-A1EF-0CCB34F5EAB2}" srcId="{4E582BAE-EF2E-4D90-A047-F8636052E5C5}" destId="{EAE0E5D2-A41E-46DF-B259-878947E28FA8}" srcOrd="4" destOrd="0" parTransId="{CE87EF61-D99F-4993-A33F-3B0DACD60641}" sibTransId="{855238AF-B5F5-45A2-AC67-552658A21D07}"/>
    <dgm:cxn modelId="{D49E57B3-7DA2-46E8-B0E2-898121EA043D}" srcId="{6DC37893-4081-4C42-BE8D-02F4E32C1144}" destId="{26A0EDE1-69FE-496C-8FE5-3B6CA4D1FF62}" srcOrd="2" destOrd="0" parTransId="{89422C75-CE9F-44D9-AABF-A9A9909526BB}" sibTransId="{EE46CAA2-AD3A-4C3A-93CE-5CE1CD9B5E70}"/>
    <dgm:cxn modelId="{174CB5FA-C708-4012-B52F-73B79FE9D24A}" srcId="{EACF14E8-2A52-4B15-910E-533B657C5EDB}" destId="{6D28E39E-F736-43DE-AC66-36E7B8187388}" srcOrd="2" destOrd="0" parTransId="{78402BF2-70B2-46AB-AB7A-B35629E37A6F}" sibTransId="{B47EB17E-B764-4039-A2DE-BE53DBCC29DD}"/>
    <dgm:cxn modelId="{79E3296D-33EF-4214-B89D-6A4283D8B3AA}" type="presOf" srcId="{EAE0E5D2-A41E-46DF-B259-878947E28FA8}" destId="{98F5EA73-8014-49B8-9D7B-4608D8928F81}" srcOrd="0" destOrd="4" presId="urn:microsoft.com/office/officeart/2005/8/layout/hList2#2"/>
    <dgm:cxn modelId="{5081897A-FC46-4644-9C1E-39138A6EF0EA}" type="presOf" srcId="{EACF14E8-2A52-4B15-910E-533B657C5EDB}" destId="{6AFBABBA-485D-4195-87AE-F0A9F586B1B3}" srcOrd="0" destOrd="0" presId="urn:microsoft.com/office/officeart/2005/8/layout/hList2#2"/>
    <dgm:cxn modelId="{F7D9B30E-4246-4D4B-972B-3EDA4F0ADAD3}" srcId="{6DC37893-4081-4C42-BE8D-02F4E32C1144}" destId="{3511056E-D892-489D-A402-96655B67AA14}" srcOrd="4" destOrd="0" parTransId="{FC5DF2CA-FD86-445E-9A40-F639EA1F9332}" sibTransId="{E522511E-85F8-4721-95E9-33F16A7233FF}"/>
    <dgm:cxn modelId="{AAB26956-8236-4CCF-8935-61E6E5895468}" type="presOf" srcId="{D8D790C7-7409-46E4-937F-EFA1BDCDB8BC}" destId="{01DFDC3C-9090-4459-8339-524DABAC7676}" srcOrd="0" destOrd="1" presId="urn:microsoft.com/office/officeart/2005/8/layout/hList2#2"/>
    <dgm:cxn modelId="{7E8D33DB-67F5-40A5-9CBB-104E6AAF5158}" type="presOf" srcId="{7245EE71-04E1-4F95-B8DE-8070A169144E}" destId="{3E5868B8-EB94-4061-B411-6BBED270E91A}" srcOrd="0" destOrd="8" presId="urn:microsoft.com/office/officeart/2005/8/layout/hList2#2"/>
    <dgm:cxn modelId="{E2F3BBE1-864D-4C92-AA7E-EB97F8B6D60F}" srcId="{EACF14E8-2A52-4B15-910E-533B657C5EDB}" destId="{0D406B86-A176-492A-9DF7-A7972FFE07FB}" srcOrd="1" destOrd="0" parTransId="{456E0894-DB9E-4A0C-ADD1-BC438DA5299A}" sibTransId="{99BE0E25-6066-4876-AAD5-C95C41D7244E}"/>
    <dgm:cxn modelId="{7AE1FE6C-7E25-4562-96AD-D53320B0429E}" type="presOf" srcId="{690A9800-EF03-4392-AA25-EB63753DA71E}" destId="{3E5868B8-EB94-4061-B411-6BBED270E91A}" srcOrd="0" destOrd="3" presId="urn:microsoft.com/office/officeart/2005/8/layout/hList2#2"/>
    <dgm:cxn modelId="{4BDC630C-5BE6-495E-AB1B-4432DE0F3914}" type="presOf" srcId="{8E6DC790-673F-4B6B-B92C-93FAE3B1F15B}" destId="{3E5868B8-EB94-4061-B411-6BBED270E91A}" srcOrd="0" destOrd="5" presId="urn:microsoft.com/office/officeart/2005/8/layout/hList2#2"/>
    <dgm:cxn modelId="{053C2F07-E08C-4C16-A6B6-A77227C52A25}" srcId="{EACF14E8-2A52-4B15-910E-533B657C5EDB}" destId="{2173D7DF-5F37-4BCE-8372-5EAD9C06166B}" srcOrd="6" destOrd="0" parTransId="{F3655865-C451-49C6-A7D8-BF1B21AE7713}" sibTransId="{70C8EBCF-A2CA-4774-BABC-01E6672C6CF8}"/>
    <dgm:cxn modelId="{2C9BD6C4-52B4-4FC0-A2A0-9B1B98DAB3EB}" srcId="{4E582BAE-EF2E-4D90-A047-F8636052E5C5}" destId="{599840CE-CC0E-4EA8-BB86-BD86E144D8BC}" srcOrd="2" destOrd="0" parTransId="{9FB376C0-143F-4683-A865-60B614B33F44}" sibTransId="{96EF4669-9B76-4102-A986-EDE2ECD47BAD}"/>
    <dgm:cxn modelId="{B698CCF7-3B6A-4CE8-A23A-A3AEA9B20BD4}" srcId="{EACF14E8-2A52-4B15-910E-533B657C5EDB}" destId="{97A9EC1F-3D87-4FD6-8087-348E212C5707}" srcOrd="0" destOrd="0" parTransId="{29F375BA-0937-454C-BB34-5B0AFD030ABC}" sibTransId="{32A19940-4952-4D56-BF92-D3A67355FDAC}"/>
    <dgm:cxn modelId="{05A23224-BC7C-44AC-9FA9-29750BBDF0BD}" type="presOf" srcId="{6FB30D61-9F0B-40D7-B915-5D70810411A0}" destId="{01DFDC3C-9090-4459-8339-524DABAC7676}" srcOrd="0" destOrd="3" presId="urn:microsoft.com/office/officeart/2005/8/layout/hList2#2"/>
    <dgm:cxn modelId="{665ACF75-BD44-48F4-BB77-55BCDB874150}" srcId="{4E582BAE-EF2E-4D90-A047-F8636052E5C5}" destId="{263E62BD-6998-4775-9F36-39610656E0FB}" srcOrd="1" destOrd="0" parTransId="{044B5FB0-0926-4EA2-A7BC-844C9E21083A}" sibTransId="{CA835475-BD86-45C7-9B7F-01C522D2102B}"/>
    <dgm:cxn modelId="{733AAD2D-B4C5-404F-B321-5B5FC7F70090}" srcId="{51ECE961-EA9F-4033-8D7B-F2E392396E7D}" destId="{4E582BAE-EF2E-4D90-A047-F8636052E5C5}" srcOrd="1" destOrd="0" parTransId="{0DE415D3-F9A7-423C-9376-B919FEE4141E}" sibTransId="{F20B9AD5-87AF-4299-BFD1-33385F2292E3}"/>
    <dgm:cxn modelId="{387ECD70-A407-4ED8-8CFB-ECF2DDE6788C}" srcId="{EACF14E8-2A52-4B15-910E-533B657C5EDB}" destId="{690A9800-EF03-4392-AA25-EB63753DA71E}" srcOrd="3" destOrd="0" parTransId="{A89180BD-4F1B-4C62-AFE6-08279FF8B2B3}" sibTransId="{7A348CB1-2E5D-4A35-9565-781F7FBF24DB}"/>
    <dgm:cxn modelId="{8ABA22CE-5C35-462C-A256-9662746A8B70}" srcId="{EACF14E8-2A52-4B15-910E-533B657C5EDB}" destId="{8E6DC790-673F-4B6B-B92C-93FAE3B1F15B}" srcOrd="5" destOrd="0" parTransId="{5CB531A5-7CCE-4C79-BFC1-43B22A105863}" sibTransId="{FBC71D18-E1B8-4D2E-B64D-4EC9FB3A9377}"/>
    <dgm:cxn modelId="{6A5AD29E-55BF-4A38-ABD3-A2C3CDECCEB5}" type="presOf" srcId="{EC29580D-6D2A-46F0-A304-EC828953A968}" destId="{98F5EA73-8014-49B8-9D7B-4608D8928F81}" srcOrd="0" destOrd="5" presId="urn:microsoft.com/office/officeart/2005/8/layout/hList2#2"/>
    <dgm:cxn modelId="{01176459-68CE-4C32-A80C-BAEAB877C78B}" srcId="{EACF14E8-2A52-4B15-910E-533B657C5EDB}" destId="{7245EE71-04E1-4F95-B8DE-8070A169144E}" srcOrd="8" destOrd="0" parTransId="{E8F5F02E-AE65-4DA0-BBA3-5045280FAAF7}" sibTransId="{DE0B1A7D-D0F1-4B75-AB30-5613ACF2468E}"/>
    <dgm:cxn modelId="{C8CAC5EF-FC9C-4C49-B3F7-5BA4809AA208}" srcId="{4E582BAE-EF2E-4D90-A047-F8636052E5C5}" destId="{EC29580D-6D2A-46F0-A304-EC828953A968}" srcOrd="5" destOrd="0" parTransId="{D42C3705-9499-4E07-82E8-3C69E739AD6D}" sibTransId="{BC29511E-A75E-44B4-AEBD-F22DC9DE518F}"/>
    <dgm:cxn modelId="{8C7D6670-DB27-497F-AA62-630225BFA04E}" type="presOf" srcId="{D948F54F-75DD-4E81-843C-E3BA47492905}" destId="{01DFDC3C-9090-4459-8339-524DABAC7676}" srcOrd="0" destOrd="6" presId="urn:microsoft.com/office/officeart/2005/8/layout/hList2#2"/>
    <dgm:cxn modelId="{3832E3E2-D1DB-49BF-AB2D-33A8E1B6DA73}" srcId="{6DC37893-4081-4C42-BE8D-02F4E32C1144}" destId="{D948F54F-75DD-4E81-843C-E3BA47492905}" srcOrd="6" destOrd="0" parTransId="{710334CE-C36D-4C47-99E1-593A71D2CE60}" sibTransId="{67AEB8CE-1AAC-4721-BC84-CE2921B1A537}"/>
    <dgm:cxn modelId="{A4D5BD81-41CA-487A-AB2C-95074CA154BE}" type="presParOf" srcId="{2977FF52-5171-489B-AE19-F927C2D43E5F}" destId="{7593549E-48FD-46C2-833D-D438B259F0BD}" srcOrd="0" destOrd="0" presId="urn:microsoft.com/office/officeart/2005/8/layout/hList2#2"/>
    <dgm:cxn modelId="{29C8B8DC-FA2A-40E5-A9EC-B156DE5E7213}" type="presParOf" srcId="{7593549E-48FD-46C2-833D-D438B259F0BD}" destId="{00D150AF-EFFA-4A66-AF3B-2ED4AF871B87}" srcOrd="0" destOrd="0" presId="urn:microsoft.com/office/officeart/2005/8/layout/hList2#2"/>
    <dgm:cxn modelId="{2EB23159-45F8-4136-8838-6BD30CECF91E}" type="presParOf" srcId="{7593549E-48FD-46C2-833D-D438B259F0BD}" destId="{3E5868B8-EB94-4061-B411-6BBED270E91A}" srcOrd="1" destOrd="0" presId="urn:microsoft.com/office/officeart/2005/8/layout/hList2#2"/>
    <dgm:cxn modelId="{AFEBC48D-05F8-4B37-9B91-203715E108C0}" type="presParOf" srcId="{7593549E-48FD-46C2-833D-D438B259F0BD}" destId="{6AFBABBA-485D-4195-87AE-F0A9F586B1B3}" srcOrd="2" destOrd="0" presId="urn:microsoft.com/office/officeart/2005/8/layout/hList2#2"/>
    <dgm:cxn modelId="{4C9FFF55-5CD3-48EA-ADF1-08D64BBFF451}" type="presParOf" srcId="{2977FF52-5171-489B-AE19-F927C2D43E5F}" destId="{C4D5AA26-8656-437C-95E1-4DCE587391B5}" srcOrd="1" destOrd="0" presId="urn:microsoft.com/office/officeart/2005/8/layout/hList2#2"/>
    <dgm:cxn modelId="{B987A7FD-42F5-45D9-885F-A6833390D3DE}" type="presParOf" srcId="{2977FF52-5171-489B-AE19-F927C2D43E5F}" destId="{2B7FFEAB-D759-48EE-BB4A-2C86207AB35D}" srcOrd="2" destOrd="0" presId="urn:microsoft.com/office/officeart/2005/8/layout/hList2#2"/>
    <dgm:cxn modelId="{FC5F4512-5ECF-4148-85DB-333EAC722227}" type="presParOf" srcId="{2B7FFEAB-D759-48EE-BB4A-2C86207AB35D}" destId="{F4A321A6-32CE-40E7-901F-43D1C2440E5B}" srcOrd="0" destOrd="0" presId="urn:microsoft.com/office/officeart/2005/8/layout/hList2#2"/>
    <dgm:cxn modelId="{5C02C5D8-949F-4D81-9749-3E497E6B10D6}" type="presParOf" srcId="{2B7FFEAB-D759-48EE-BB4A-2C86207AB35D}" destId="{98F5EA73-8014-49B8-9D7B-4608D8928F81}" srcOrd="1" destOrd="0" presId="urn:microsoft.com/office/officeart/2005/8/layout/hList2#2"/>
    <dgm:cxn modelId="{50FAE224-7C86-4730-95DB-EAB4F32BD40C}" type="presParOf" srcId="{2B7FFEAB-D759-48EE-BB4A-2C86207AB35D}" destId="{8D0A5C99-8B2D-4981-B06F-630542478926}" srcOrd="2" destOrd="0" presId="urn:microsoft.com/office/officeart/2005/8/layout/hList2#2"/>
    <dgm:cxn modelId="{93331772-4CBA-4A81-B603-00DE3B3B27E8}" type="presParOf" srcId="{2977FF52-5171-489B-AE19-F927C2D43E5F}" destId="{98C6337E-0F58-403A-8DF8-6EEFD9535710}" srcOrd="3" destOrd="0" presId="urn:microsoft.com/office/officeart/2005/8/layout/hList2#2"/>
    <dgm:cxn modelId="{8ABBC736-5C7F-4CF1-A741-DABEBA38BAD1}" type="presParOf" srcId="{2977FF52-5171-489B-AE19-F927C2D43E5F}" destId="{820B909D-0614-429C-86F1-E19C0CFAAA68}" srcOrd="4" destOrd="0" presId="urn:microsoft.com/office/officeart/2005/8/layout/hList2#2"/>
    <dgm:cxn modelId="{6A0CB6FB-28DE-4638-8C8B-8D23C352BCCF}" type="presParOf" srcId="{820B909D-0614-429C-86F1-E19C0CFAAA68}" destId="{198807EC-4899-484D-9D3D-364925094AFC}" srcOrd="0" destOrd="0" presId="urn:microsoft.com/office/officeart/2005/8/layout/hList2#2"/>
    <dgm:cxn modelId="{69D9E3B7-582A-4FAD-97E1-57D71F78F024}" type="presParOf" srcId="{820B909D-0614-429C-86F1-E19C0CFAAA68}" destId="{01DFDC3C-9090-4459-8339-524DABAC7676}" srcOrd="1" destOrd="0" presId="urn:microsoft.com/office/officeart/2005/8/layout/hList2#2"/>
    <dgm:cxn modelId="{D8D74AA0-38DE-4BAA-A29C-2F42F50C688C}" type="presParOf" srcId="{820B909D-0614-429C-86F1-E19C0CFAAA68}" destId="{21E0E00C-2D1A-42EE-813E-0D413F729A9E}" srcOrd="2" destOrd="0" presId="urn:microsoft.com/office/officeart/2005/8/layout/hList2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FBABBA-485D-4195-87AE-F0A9F586B1B3}">
      <dsp:nvSpPr>
        <dsp:cNvPr id="0" name=""/>
        <dsp:cNvSpPr/>
      </dsp:nvSpPr>
      <dsp:spPr>
        <a:xfrm rot="16200000">
          <a:off x="-2543252" y="3827817"/>
          <a:ext cx="5824728" cy="58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239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200" kern="1200" dirty="0"/>
        </a:p>
      </dsp:txBody>
      <dsp:txXfrm rot="16200000">
        <a:off x="-2543252" y="3827817"/>
        <a:ext cx="5824728" cy="587609"/>
      </dsp:txXfrm>
    </dsp:sp>
    <dsp:sp modelId="{3E5868B8-EB94-4061-B411-6BBED270E91A}">
      <dsp:nvSpPr>
        <dsp:cNvPr id="0" name=""/>
        <dsp:cNvSpPr/>
      </dsp:nvSpPr>
      <dsp:spPr>
        <a:xfrm>
          <a:off x="662916" y="1209258"/>
          <a:ext cx="2926917" cy="582472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518239" rIns="199136" bIns="199136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아파트이름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주소</a:t>
          </a:r>
          <a:r>
            <a:rPr lang="en-US" altLang="ko-KR" sz="2800" b="1" kern="1200" dirty="0">
              <a:latin typeface="나눔고딕 ExtraBold" pitchFamily="50" charset="-127"/>
              <a:ea typeface="나눔고딕 ExtraBold" pitchFamily="50" charset="-127"/>
            </a:rPr>
            <a:t>(</a:t>
          </a: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동</a:t>
          </a:r>
          <a:r>
            <a:rPr lang="en-US" altLang="ko-KR" sz="2800" b="1" kern="1200" dirty="0">
              <a:latin typeface="나눔고딕 ExtraBold" pitchFamily="50" charset="-127"/>
              <a:ea typeface="나눔고딕 ExtraBold" pitchFamily="50" charset="-127"/>
            </a:rPr>
            <a:t>, </a:t>
          </a: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지번</a:t>
          </a:r>
          <a:r>
            <a:rPr lang="en-US" altLang="ko-KR" sz="2800" b="1" kern="1200" dirty="0">
              <a:latin typeface="나눔고딕 ExtraBold" pitchFamily="50" charset="-127"/>
              <a:ea typeface="나눔고딕 ExtraBold" pitchFamily="50" charset="-127"/>
            </a:rPr>
            <a:t>)</a:t>
          </a:r>
          <a:endParaRPr lang="ko-KR" altLang="en-US" sz="2800" b="1" kern="1200" dirty="0">
            <a:latin typeface="나눔고딕 ExtraBold" pitchFamily="50" charset="-127"/>
            <a:ea typeface="나눔고딕 ExtraBold" pitchFamily="50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면적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층수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>
              <a:latin typeface="나눔고딕 ExtraBold" pitchFamily="50" charset="-127"/>
              <a:ea typeface="나눔고딕 ExtraBold" pitchFamily="50" charset="-127"/>
            </a:rPr>
            <a:t>거래날짜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800" b="1" kern="1200" dirty="0" err="1">
              <a:latin typeface="나눔고딕 ExtraBold" pitchFamily="50" charset="-127"/>
              <a:ea typeface="나눔고딕 ExtraBold" pitchFamily="50" charset="-127"/>
            </a:rPr>
            <a:t>실거래가</a:t>
          </a:r>
          <a:endParaRPr lang="ko-KR" altLang="en-US" sz="2800" b="1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662916" y="1209258"/>
        <a:ext cx="2926917" cy="5824728"/>
      </dsp:txXfrm>
    </dsp:sp>
    <dsp:sp modelId="{00D150AF-EFFA-4A66-AF3B-2ED4AF871B87}">
      <dsp:nvSpPr>
        <dsp:cNvPr id="0" name=""/>
        <dsp:cNvSpPr/>
      </dsp:nvSpPr>
      <dsp:spPr>
        <a:xfrm>
          <a:off x="75306" y="433613"/>
          <a:ext cx="1175218" cy="117521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5C99-8B2D-4981-B06F-630542478926}">
      <dsp:nvSpPr>
        <dsp:cNvPr id="0" name=""/>
        <dsp:cNvSpPr/>
      </dsp:nvSpPr>
      <dsp:spPr>
        <a:xfrm rot="16200000">
          <a:off x="1720177" y="3827817"/>
          <a:ext cx="5824728" cy="58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239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200" kern="1200" dirty="0"/>
            <a:t> </a:t>
          </a:r>
          <a:endParaRPr lang="ko-KR" altLang="en-US" sz="4200" kern="1200" dirty="0"/>
        </a:p>
      </dsp:txBody>
      <dsp:txXfrm rot="16200000">
        <a:off x="1720177" y="3827817"/>
        <a:ext cx="5824728" cy="587609"/>
      </dsp:txXfrm>
    </dsp:sp>
    <dsp:sp modelId="{98F5EA73-8014-49B8-9D7B-4608D8928F81}">
      <dsp:nvSpPr>
        <dsp:cNvPr id="0" name=""/>
        <dsp:cNvSpPr/>
      </dsp:nvSpPr>
      <dsp:spPr>
        <a:xfrm>
          <a:off x="4926345" y="1209258"/>
          <a:ext cx="2926917" cy="5824728"/>
        </a:xfrm>
        <a:prstGeom prst="rect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321A6-32CE-40E7-901F-43D1C2440E5B}">
      <dsp:nvSpPr>
        <dsp:cNvPr id="0" name=""/>
        <dsp:cNvSpPr/>
      </dsp:nvSpPr>
      <dsp:spPr>
        <a:xfrm>
          <a:off x="4338736" y="433613"/>
          <a:ext cx="1175218" cy="1175218"/>
        </a:xfrm>
        <a:prstGeom prst="rect">
          <a:avLst/>
        </a:prstGeom>
        <a:solidFill>
          <a:schemeClr val="accent1">
            <a:tint val="50000"/>
            <a:hueOff val="28198"/>
            <a:satOff val="-1322"/>
            <a:lumOff val="56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0E00C-2D1A-42EE-813E-0D413F729A9E}">
      <dsp:nvSpPr>
        <dsp:cNvPr id="0" name=""/>
        <dsp:cNvSpPr/>
      </dsp:nvSpPr>
      <dsp:spPr>
        <a:xfrm rot="16200000">
          <a:off x="5983607" y="3827817"/>
          <a:ext cx="5824728" cy="58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239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200" kern="1200" dirty="0"/>
            <a:t> </a:t>
          </a:r>
          <a:endParaRPr lang="ko-KR" altLang="en-US" sz="4200" kern="1200" dirty="0"/>
        </a:p>
      </dsp:txBody>
      <dsp:txXfrm rot="16200000">
        <a:off x="5983607" y="3827817"/>
        <a:ext cx="5824728" cy="587609"/>
      </dsp:txXfrm>
    </dsp:sp>
    <dsp:sp modelId="{01DFDC3C-9090-4459-8339-524DABAC7676}">
      <dsp:nvSpPr>
        <dsp:cNvPr id="0" name=""/>
        <dsp:cNvSpPr/>
      </dsp:nvSpPr>
      <dsp:spPr>
        <a:xfrm>
          <a:off x="9189775" y="1209258"/>
          <a:ext cx="2926917" cy="5824728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807EC-4899-484D-9D3D-364925094AFC}">
      <dsp:nvSpPr>
        <dsp:cNvPr id="0" name=""/>
        <dsp:cNvSpPr/>
      </dsp:nvSpPr>
      <dsp:spPr>
        <a:xfrm>
          <a:off x="8602166" y="433613"/>
          <a:ext cx="1175218" cy="1175218"/>
        </a:xfrm>
        <a:prstGeom prst="rect">
          <a:avLst/>
        </a:prstGeom>
        <a:solidFill>
          <a:schemeClr val="accent1">
            <a:tint val="50000"/>
            <a:hueOff val="56396"/>
            <a:satOff val="-2645"/>
            <a:lumOff val="11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FBABBA-485D-4195-87AE-F0A9F586B1B3}">
      <dsp:nvSpPr>
        <dsp:cNvPr id="0" name=""/>
        <dsp:cNvSpPr/>
      </dsp:nvSpPr>
      <dsp:spPr>
        <a:xfrm rot="16200000">
          <a:off x="-2801693" y="4158146"/>
          <a:ext cx="6339839" cy="58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951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200" kern="1200" dirty="0"/>
            <a:t> </a:t>
          </a:r>
          <a:endParaRPr lang="ko-KR" altLang="en-US" sz="4200" kern="1200" dirty="0"/>
        </a:p>
      </dsp:txBody>
      <dsp:txXfrm rot="16200000">
        <a:off x="-2801693" y="4158146"/>
        <a:ext cx="6339839" cy="588416"/>
      </dsp:txXfrm>
    </dsp:sp>
    <dsp:sp modelId="{3E5868B8-EB94-4061-B411-6BBED270E91A}">
      <dsp:nvSpPr>
        <dsp:cNvPr id="0" name=""/>
        <dsp:cNvSpPr/>
      </dsp:nvSpPr>
      <dsp:spPr>
        <a:xfrm>
          <a:off x="662435" y="1282434"/>
          <a:ext cx="2930937" cy="633983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518951" rIns="192024" bIns="192024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주소</a:t>
          </a:r>
          <a:r>
            <a:rPr lang="en-US" altLang="ko-KR" sz="2700" b="1" kern="1200" dirty="0">
              <a:latin typeface="나눔고딕 ExtraBold" pitchFamily="50" charset="-127"/>
              <a:ea typeface="나눔고딕 ExtraBold" pitchFamily="50" charset="-127"/>
            </a:rPr>
            <a:t>(</a:t>
          </a: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구</a:t>
          </a:r>
          <a:r>
            <a:rPr lang="en-US" altLang="ko-KR" sz="2700" b="1" kern="1200" dirty="0">
              <a:latin typeface="나눔고딕 ExtraBold" pitchFamily="50" charset="-127"/>
              <a:ea typeface="나눔고딕 ExtraBold" pitchFamily="50" charset="-127"/>
            </a:rPr>
            <a:t>+</a:t>
          </a: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동</a:t>
          </a:r>
          <a:r>
            <a:rPr lang="en-US" altLang="ko-KR" sz="2700" b="1" kern="1200" dirty="0">
              <a:latin typeface="나눔고딕 ExtraBold" pitchFamily="50" charset="-127"/>
              <a:ea typeface="나눔고딕 ExtraBold" pitchFamily="50" charset="-127"/>
            </a:rPr>
            <a:t>)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면적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층수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위도</a:t>
          </a:r>
          <a:r>
            <a:rPr lang="en-US" altLang="ko-KR" sz="2700" b="1" kern="1200" dirty="0">
              <a:latin typeface="나눔고딕 ExtraBold" pitchFamily="50" charset="-127"/>
              <a:ea typeface="나눔고딕 ExtraBold" pitchFamily="50" charset="-127"/>
            </a:rPr>
            <a:t>,</a:t>
          </a: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경도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거래날짜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주택나이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브랜드이름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 smtClean="0">
              <a:latin typeface="나눔고딕 ExtraBold" pitchFamily="50" charset="-127"/>
              <a:ea typeface="나눔고딕 ExtraBold" pitchFamily="50" charset="-127"/>
            </a:rPr>
            <a:t>구별 평균가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 err="1">
              <a:latin typeface="나눔고딕 ExtraBold" pitchFamily="50" charset="-127"/>
              <a:ea typeface="나눔고딕 ExtraBold" pitchFamily="50" charset="-127"/>
            </a:rPr>
            <a:t>실거래가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662435" y="1282434"/>
        <a:ext cx="2930937" cy="6339839"/>
      </dsp:txXfrm>
    </dsp:sp>
    <dsp:sp modelId="{00D150AF-EFFA-4A66-AF3B-2ED4AF871B87}">
      <dsp:nvSpPr>
        <dsp:cNvPr id="0" name=""/>
        <dsp:cNvSpPr/>
      </dsp:nvSpPr>
      <dsp:spPr>
        <a:xfrm>
          <a:off x="74018" y="505725"/>
          <a:ext cx="1176832" cy="117683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A5C99-8B2D-4981-B06F-630542478926}">
      <dsp:nvSpPr>
        <dsp:cNvPr id="0" name=""/>
        <dsp:cNvSpPr/>
      </dsp:nvSpPr>
      <dsp:spPr>
        <a:xfrm rot="16200000">
          <a:off x="1460611" y="4158146"/>
          <a:ext cx="6339839" cy="58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951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200" kern="1200" dirty="0"/>
            <a:t> </a:t>
          </a:r>
          <a:endParaRPr lang="ko-KR" altLang="en-US" sz="4200" kern="1200" dirty="0"/>
        </a:p>
      </dsp:txBody>
      <dsp:txXfrm rot="16200000">
        <a:off x="1460611" y="4158146"/>
        <a:ext cx="6339839" cy="588416"/>
      </dsp:txXfrm>
    </dsp:sp>
    <dsp:sp modelId="{98F5EA73-8014-49B8-9D7B-4608D8928F81}">
      <dsp:nvSpPr>
        <dsp:cNvPr id="0" name=""/>
        <dsp:cNvSpPr/>
      </dsp:nvSpPr>
      <dsp:spPr>
        <a:xfrm>
          <a:off x="4924739" y="1282434"/>
          <a:ext cx="2930937" cy="6339839"/>
        </a:xfrm>
        <a:prstGeom prst="rect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518951" rIns="192024" bIns="192024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명문학교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지하철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한강과의   </a:t>
          </a:r>
          <a:r>
            <a:rPr lang="ko-KR" altLang="en-US" sz="2700" b="1" kern="1200" dirty="0" smtClean="0">
              <a:latin typeface="나눔고딕 ExtraBold" pitchFamily="50" charset="-127"/>
              <a:ea typeface="나눔고딕 ExtraBold" pitchFamily="50" charset="-127"/>
            </a:rPr>
            <a:t>거리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명소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일자리 개수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청년 인구 </a:t>
          </a:r>
          <a:r>
            <a:rPr lang="ko-KR" altLang="en-US" sz="2700" b="1" kern="1200" dirty="0" smtClean="0">
              <a:latin typeface="나눔고딕 ExtraBold" pitchFamily="50" charset="-127"/>
              <a:ea typeface="나눔고딕 ExtraBold" pitchFamily="50" charset="-127"/>
            </a:rPr>
            <a:t>비율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4924739" y="1282434"/>
        <a:ext cx="2930937" cy="6339839"/>
      </dsp:txXfrm>
    </dsp:sp>
    <dsp:sp modelId="{F4A321A6-32CE-40E7-901F-43D1C2440E5B}">
      <dsp:nvSpPr>
        <dsp:cNvPr id="0" name=""/>
        <dsp:cNvSpPr/>
      </dsp:nvSpPr>
      <dsp:spPr>
        <a:xfrm>
          <a:off x="4336322" y="505725"/>
          <a:ext cx="1176832" cy="1176832"/>
        </a:xfrm>
        <a:prstGeom prst="rect">
          <a:avLst/>
        </a:prstGeom>
        <a:solidFill>
          <a:schemeClr val="accent1">
            <a:tint val="50000"/>
            <a:hueOff val="28198"/>
            <a:satOff val="-1322"/>
            <a:lumOff val="56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0E00C-2D1A-42EE-813E-0D413F729A9E}">
      <dsp:nvSpPr>
        <dsp:cNvPr id="0" name=""/>
        <dsp:cNvSpPr/>
      </dsp:nvSpPr>
      <dsp:spPr>
        <a:xfrm rot="16200000">
          <a:off x="5722915" y="4158146"/>
          <a:ext cx="6339839" cy="58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18951" bIns="0" numCol="1" spcCol="1270" anchor="t" anchorCtr="0">
          <a:noAutofit/>
        </a:bodyPr>
        <a:lstStyle/>
        <a:p>
          <a:pPr lvl="0" algn="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200" kern="1200" dirty="0"/>
            <a:t> </a:t>
          </a:r>
          <a:endParaRPr lang="ko-KR" altLang="en-US" sz="4200" kern="1200" dirty="0"/>
        </a:p>
      </dsp:txBody>
      <dsp:txXfrm rot="16200000">
        <a:off x="5722915" y="4158146"/>
        <a:ext cx="6339839" cy="588416"/>
      </dsp:txXfrm>
    </dsp:sp>
    <dsp:sp modelId="{01DFDC3C-9090-4459-8339-524DABAC7676}">
      <dsp:nvSpPr>
        <dsp:cNvPr id="0" name=""/>
        <dsp:cNvSpPr/>
      </dsp:nvSpPr>
      <dsp:spPr>
        <a:xfrm>
          <a:off x="9187043" y="1282434"/>
          <a:ext cx="2930937" cy="6339839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518951" rIns="192024" bIns="192024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환율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 err="1">
              <a:latin typeface="나눔고딕 ExtraBold" pitchFamily="50" charset="-127"/>
              <a:ea typeface="나눔고딕 ExtraBold" pitchFamily="50" charset="-127"/>
            </a:rPr>
            <a:t>코스피</a:t>
          </a: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 지수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금리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 smtClean="0">
              <a:latin typeface="나눔고딕 ExtraBold" pitchFamily="50" charset="-127"/>
              <a:ea typeface="나눔고딕 ExtraBold" pitchFamily="50" charset="-127"/>
            </a:rPr>
            <a:t>경제 종합 지수</a:t>
          </a:r>
          <a:endParaRPr lang="ko-KR" altLang="en-US" sz="2700" b="1" kern="1200" dirty="0">
            <a:latin typeface="나눔고딕 ExtraBold" pitchFamily="50" charset="-127"/>
            <a:ea typeface="나눔고딕 ExtraBold" pitchFamily="50" charset="-127"/>
          </a:endParaRP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 smtClean="0">
              <a:latin typeface="나눔고딕 ExtraBold" pitchFamily="50" charset="-127"/>
              <a:ea typeface="나눔고딕 ExtraBold" pitchFamily="50" charset="-127"/>
            </a:rPr>
            <a:t>주택담보 대출 </a:t>
          </a: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이자율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미분양주택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700" b="1" kern="1200" dirty="0">
              <a:latin typeface="나눔고딕 ExtraBold" pitchFamily="50" charset="-127"/>
              <a:ea typeface="나눔고딕 ExtraBold" pitchFamily="50" charset="-127"/>
            </a:rPr>
            <a:t>경제 성장률</a:t>
          </a:r>
        </a:p>
      </dsp:txBody>
      <dsp:txXfrm>
        <a:off x="9187043" y="1282434"/>
        <a:ext cx="2930937" cy="6339839"/>
      </dsp:txXfrm>
    </dsp:sp>
    <dsp:sp modelId="{198807EC-4899-484D-9D3D-364925094AFC}">
      <dsp:nvSpPr>
        <dsp:cNvPr id="0" name=""/>
        <dsp:cNvSpPr/>
      </dsp:nvSpPr>
      <dsp:spPr>
        <a:xfrm>
          <a:off x="8598627" y="505725"/>
          <a:ext cx="1176832" cy="1176832"/>
        </a:xfrm>
        <a:prstGeom prst="rect">
          <a:avLst/>
        </a:prstGeom>
        <a:solidFill>
          <a:schemeClr val="accent1">
            <a:tint val="50000"/>
            <a:hueOff val="56396"/>
            <a:satOff val="-2645"/>
            <a:lumOff val="11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#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264BF-2EFB-46F9-8894-B9250EDFF84B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713-FC92-47EF-9A62-005FCB8D23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E6713-FC92-47EF-9A62-005FCB8D23D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85392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381999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78469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175114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16695433d_6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16695433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16695433d_2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a16695433d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16695433d_40_36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a16695433d_4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16695433d_40_36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a16695433d_4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16695433d_40_36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a16695433d_4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16695433d_2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a16695433d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16695433d_1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a16695433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16695433d_6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a16695433d_6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16695433d_53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a16695433d_5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C:\Users\KITCOOP\Desktop\rawkkim-jQteagM9KEo-unsplash.jpg"/>
          <p:cNvPicPr>
            <a:picLocks noChangeAspect="1" noChangeArrowheads="1"/>
          </p:cNvPicPr>
          <p:nvPr/>
        </p:nvPicPr>
        <p:blipFill>
          <a:blip r:embed="rId2" cstate="print"/>
          <a:srcRect r="18812"/>
          <a:stretch>
            <a:fillRect/>
          </a:stretch>
        </p:blipFill>
        <p:spPr bwMode="auto">
          <a:xfrm>
            <a:off x="5791200" y="0"/>
            <a:ext cx="12496800" cy="10287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" y="876300"/>
            <a:ext cx="89154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b="1" dirty="0">
                <a:solidFill>
                  <a:schemeClr val="bg1">
                    <a:lumMod val="8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아파트</a:t>
            </a:r>
            <a:endParaRPr lang="en-US" altLang="ko-KR" sz="7200" b="1" dirty="0">
              <a:solidFill>
                <a:schemeClr val="bg1">
                  <a:lumMod val="8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7200" b="1" dirty="0" err="1">
                <a:solidFill>
                  <a:schemeClr val="bg1">
                    <a:lumMod val="8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실</a:t>
            </a:r>
            <a:r>
              <a:rPr lang="ko-KR" altLang="en-US" sz="7200" b="1" dirty="0" err="1">
                <a:solidFill>
                  <a:srgbClr val="DEA900"/>
                </a:solidFill>
                <a:latin typeface="나눔고딕 ExtraBold" pitchFamily="50" charset="-127"/>
                <a:ea typeface="나눔고딕 ExtraBold" pitchFamily="50" charset="-127"/>
              </a:rPr>
              <a:t>거래</a:t>
            </a:r>
            <a:r>
              <a:rPr lang="ko-KR" altLang="en-US" sz="7200" b="1" dirty="0" err="1">
                <a:solidFill>
                  <a:schemeClr val="bg1">
                    <a:lumMod val="8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가</a:t>
            </a:r>
            <a:endParaRPr lang="en-US" altLang="ko-KR" sz="7200" b="1" dirty="0">
              <a:solidFill>
                <a:schemeClr val="bg1">
                  <a:lumMod val="8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7200" b="1" dirty="0">
                <a:solidFill>
                  <a:schemeClr val="bg1">
                    <a:lumMod val="8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예측 분석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8579703"/>
            <a:ext cx="6096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의식의 흐</a:t>
            </a:r>
            <a:r>
              <a:rPr lang="ko-KR" altLang="en-US" sz="4800" b="1" dirty="0">
                <a:latin typeface="나눔고딕 ExtraBold" pitchFamily="50" charset="-127"/>
                <a:ea typeface="나눔고딕 ExtraBold" pitchFamily="50" charset="-127"/>
              </a:rPr>
              <a:t>름이</a:t>
            </a:r>
            <a:r>
              <a:rPr lang="en-US" altLang="ko-KR" sz="4800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 err="1">
                <a:latin typeface="나눔고딕 ExtraBold" pitchFamily="50" charset="-127"/>
                <a:ea typeface="나눔고딕 ExtraBold" pitchFamily="50" charset="-127"/>
              </a:rPr>
              <a:t>없조</a:t>
            </a:r>
            <a:r>
              <a:rPr lang="en-US" altLang="ko-KR" sz="48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 </a:t>
            </a: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3" cstate="print">
            <a:alphaModFix/>
          </a:blip>
          <a:srcRect b="14251"/>
          <a:stretch/>
        </p:blipFill>
        <p:spPr>
          <a:xfrm>
            <a:off x="687225" y="2844012"/>
            <a:ext cx="12939149" cy="26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87225" y="6412900"/>
            <a:ext cx="6826400" cy="27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072250" y="788150"/>
            <a:ext cx="111103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구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p23"/>
          <p:cNvSpPr txBox="1"/>
          <p:nvPr/>
        </p:nvSpPr>
        <p:spPr>
          <a:xfrm>
            <a:off x="687225" y="2289200"/>
            <a:ext cx="38847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원본 데이터.CSV (apt)</a:t>
            </a:r>
            <a:endParaRPr sz="2500" b="1" dirty="0"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687225" y="5868400"/>
            <a:ext cx="68265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법정동</a:t>
            </a:r>
            <a:r>
              <a:rPr lang="ko-KR" sz="2400" b="1" dirty="0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 코드 조회자료.CSV (dong_code)</a:t>
            </a:r>
            <a:endParaRPr sz="2400" b="1" dirty="0"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8916825" y="5792200"/>
            <a:ext cx="36852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&lt; Inner Join (merge) &gt;</a:t>
            </a:r>
            <a:endParaRPr sz="2400" b="1" dirty="0"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8840624" y="6316200"/>
            <a:ext cx="6246975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apt2 = pd.</a:t>
            </a:r>
            <a:r>
              <a:rPr lang="ko-KR" sz="2300" b="1" dirty="0">
                <a:solidFill>
                  <a:srgbClr val="1155CC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merge</a:t>
            </a:r>
            <a:r>
              <a:rPr lang="ko-KR" sz="2300" b="1" dirty="0"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(apt,dong_code,on='dong')</a:t>
            </a:r>
            <a:endParaRPr sz="2300" b="1" dirty="0"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4" name="그룹 16"/>
          <p:cNvGrpSpPr/>
          <p:nvPr/>
        </p:nvGrpSpPr>
        <p:grpSpPr>
          <a:xfrm>
            <a:off x="11658600" y="6667500"/>
            <a:ext cx="3721931" cy="2703029"/>
            <a:chOff x="12775487" y="6599623"/>
            <a:chExt cx="3721931" cy="2703029"/>
          </a:xfrm>
        </p:grpSpPr>
        <p:pic>
          <p:nvPicPr>
            <p:cNvPr id="18" name="Google Shape;211;p23"/>
            <p:cNvPicPr preferRelativeResize="0"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 rot="21134070">
              <a:off x="12775487" y="6599623"/>
              <a:ext cx="2602880" cy="260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11;p23"/>
            <p:cNvPicPr preferRelativeResize="0"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 rot="21134070">
              <a:off x="13306711" y="6647520"/>
              <a:ext cx="2602880" cy="260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11;p23"/>
            <p:cNvPicPr preferRelativeResize="0"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 rot="21134070">
              <a:off x="13894538" y="6699772"/>
              <a:ext cx="2602880" cy="2602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42493" y="7048500"/>
            <a:ext cx="347810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781300"/>
            <a:ext cx="6400800" cy="327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" name="Google Shape;199;p23"/>
          <p:cNvSpPr txBox="1"/>
          <p:nvPr/>
        </p:nvSpPr>
        <p:spPr>
          <a:xfrm>
            <a:off x="762000" y="6397800"/>
            <a:ext cx="6477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범인 </a:t>
            </a:r>
            <a:r>
              <a:rPr lang="en-US" altLang="ko-KR" sz="44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: </a:t>
            </a:r>
            <a:r>
              <a:rPr lang="ko-KR" altLang="en-US" sz="44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신사동 </a:t>
            </a:r>
            <a:r>
              <a:rPr lang="en-US" altLang="ko-KR" sz="44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/ </a:t>
            </a:r>
            <a:r>
              <a:rPr lang="ko-KR" altLang="en-US" sz="44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신정동</a:t>
            </a:r>
            <a:endParaRPr sz="44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467601" y="2019300"/>
            <a:ext cx="9763138" cy="7848600"/>
            <a:chOff x="7162800" y="1093148"/>
            <a:chExt cx="9887163" cy="7948304"/>
          </a:xfrm>
        </p:grpSpPr>
        <p:pic>
          <p:nvPicPr>
            <p:cNvPr id="53251" name="Picture 3" descr="C:\Users\KITCOOP\Desktop\마포구 신정동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95982" y="1093148"/>
              <a:ext cx="4476459" cy="4141504"/>
            </a:xfrm>
            <a:prstGeom prst="rect">
              <a:avLst/>
            </a:prstGeom>
            <a:noFill/>
          </p:spPr>
        </p:pic>
        <p:pic>
          <p:nvPicPr>
            <p:cNvPr id="53252" name="Picture 4" descr="C:\Users\KITCOOP\Desktop\양천구 신정동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811000" y="1104900"/>
              <a:ext cx="5238963" cy="3489944"/>
            </a:xfrm>
            <a:prstGeom prst="rect">
              <a:avLst/>
            </a:prstGeom>
            <a:noFill/>
          </p:spPr>
        </p:pic>
        <p:pic>
          <p:nvPicPr>
            <p:cNvPr id="53253" name="Picture 5" descr="C:\Users\KITCOOP\Desktop\은평구 신사동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20600" y="4686300"/>
              <a:ext cx="4629032" cy="4355152"/>
            </a:xfrm>
            <a:prstGeom prst="rect">
              <a:avLst/>
            </a:prstGeom>
            <a:noFill/>
          </p:spPr>
        </p:pic>
        <p:pic>
          <p:nvPicPr>
            <p:cNvPr id="53254" name="Picture 6" descr="C:\Users\KITCOOP\Desktop\강남구 신사동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62800" y="5372100"/>
              <a:ext cx="5150060" cy="3581400"/>
            </a:xfrm>
            <a:prstGeom prst="rect">
              <a:avLst/>
            </a:prstGeom>
            <a:noFill/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2400300"/>
            <a:ext cx="337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Google Shape;199;p23"/>
          <p:cNvSpPr txBox="1"/>
          <p:nvPr/>
        </p:nvSpPr>
        <p:spPr>
          <a:xfrm>
            <a:off x="2072250" y="788150"/>
            <a:ext cx="111103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구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2D5EAE-9C0A-4A55-9AFE-C29406308350}"/>
              </a:ext>
            </a:extLst>
          </p:cNvPr>
          <p:cNvGrpSpPr/>
          <p:nvPr/>
        </p:nvGrpSpPr>
        <p:grpSpPr>
          <a:xfrm>
            <a:off x="914400" y="2247900"/>
            <a:ext cx="7520866" cy="7391400"/>
            <a:chOff x="1295400" y="2019300"/>
            <a:chExt cx="7520866" cy="7391400"/>
          </a:xfrm>
        </p:grpSpPr>
        <p:pic>
          <p:nvPicPr>
            <p:cNvPr id="55298" name="Picture 2" descr="API, 쉽게 알아보기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5400" y="2019300"/>
              <a:ext cx="7520866" cy="7391400"/>
            </a:xfrm>
            <a:prstGeom prst="rect">
              <a:avLst/>
            </a:prstGeom>
            <a:noFill/>
          </p:spPr>
        </p:pic>
        <p:pic>
          <p:nvPicPr>
            <p:cNvPr id="16" name="Picture 1" descr="C:\Users\KITCOOP\Downloads\IMG_266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6057900"/>
              <a:ext cx="2133600" cy="2133600"/>
            </a:xfrm>
            <a:prstGeom prst="rect">
              <a:avLst/>
            </a:prstGeom>
            <a:noFill/>
          </p:spPr>
        </p:pic>
        <p:pic>
          <p:nvPicPr>
            <p:cNvPr id="55304" name="Picture 8" descr="http://www.businesskorea.co.kr/news/photo/202001/40092_52459_389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31632" y="6785356"/>
              <a:ext cx="1645568" cy="948944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8662040" y="2014835"/>
            <a:ext cx="5602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/>
                <a:ea typeface="나눔고딕"/>
              </a:rPr>
              <a:t>“</a:t>
            </a:r>
            <a:r>
              <a:rPr lang="ko-KR" altLang="en-US" sz="2400" b="1" dirty="0" err="1">
                <a:latin typeface="나눔고딕"/>
                <a:ea typeface="나눔고딕"/>
              </a:rPr>
              <a:t>흥인동</a:t>
            </a:r>
            <a:r>
              <a:rPr lang="ko-KR" altLang="en-US" sz="2400" b="1" dirty="0">
                <a:latin typeface="나눔고딕"/>
                <a:ea typeface="나눔고딕"/>
              </a:rPr>
              <a:t> </a:t>
            </a:r>
            <a:r>
              <a:rPr lang="en-US" altLang="ko-KR" sz="2400" b="1" dirty="0">
                <a:latin typeface="나눔고딕"/>
                <a:ea typeface="나눔고딕"/>
              </a:rPr>
              <a:t>13-1 </a:t>
            </a:r>
            <a:r>
              <a:rPr lang="ko-KR" altLang="en-US" sz="2400" b="1" dirty="0">
                <a:latin typeface="나눔고딕"/>
                <a:ea typeface="나눔고딕"/>
              </a:rPr>
              <a:t>청계천 </a:t>
            </a:r>
            <a:r>
              <a:rPr lang="ko-KR" altLang="en-US" sz="2400" b="1" dirty="0" err="1">
                <a:latin typeface="나눔고딕"/>
                <a:ea typeface="나눔고딕"/>
              </a:rPr>
              <a:t>두산위브더제니스</a:t>
            </a:r>
            <a:r>
              <a:rPr lang="en-US" altLang="ko-KR" sz="2400" b="1" dirty="0">
                <a:latin typeface="나눔고딕"/>
                <a:ea typeface="나눔고딕"/>
              </a:rPr>
              <a:t>”</a:t>
            </a:r>
            <a:endParaRPr lang="ko-KR" altLang="en-US" sz="2400" b="1" dirty="0">
              <a:latin typeface="나눔고딕"/>
              <a:ea typeface="나눔고딕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61669" y="2552700"/>
            <a:ext cx="8949447" cy="7315200"/>
            <a:chOff x="9067800" y="2019300"/>
            <a:chExt cx="8763000" cy="7162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44000" y="2019300"/>
              <a:ext cx="8686800" cy="4092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067800" y="6134100"/>
              <a:ext cx="8747932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9673785-90A8-4566-AE65-DAC225AFBA77}"/>
              </a:ext>
            </a:extLst>
          </p:cNvPr>
          <p:cNvSpPr/>
          <p:nvPr/>
        </p:nvSpPr>
        <p:spPr>
          <a:xfrm>
            <a:off x="11658600" y="5067300"/>
            <a:ext cx="1843377" cy="21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C5CE262-073E-4FB9-B555-9C960BA025E3}"/>
              </a:ext>
            </a:extLst>
          </p:cNvPr>
          <p:cNvSpPr/>
          <p:nvPr/>
        </p:nvSpPr>
        <p:spPr>
          <a:xfrm>
            <a:off x="8991600" y="8914406"/>
            <a:ext cx="2057400" cy="496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99;p23">
            <a:extLst>
              <a:ext uri="{FF2B5EF4-FFF2-40B4-BE49-F238E27FC236}">
                <a16:creationId xmlns="" xmlns:a16="http://schemas.microsoft.com/office/drawing/2014/main" id="{02FA28D0-7C4A-43CC-8C16-6A1515593594}"/>
              </a:ext>
            </a:extLst>
          </p:cNvPr>
          <p:cNvSpPr txBox="1"/>
          <p:nvPr/>
        </p:nvSpPr>
        <p:spPr>
          <a:xfrm>
            <a:off x="914400" y="2023435"/>
            <a:ext cx="7520866" cy="5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API (Application Programming Interface)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22" name="Google Shape;199;p23"/>
          <p:cNvSpPr txBox="1"/>
          <p:nvPr/>
        </p:nvSpPr>
        <p:spPr>
          <a:xfrm>
            <a:off x="2072250" y="788150"/>
            <a:ext cx="111103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구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+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위도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경도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C2D5EAE-9C0A-4A55-9AFE-C29406308350}"/>
              </a:ext>
            </a:extLst>
          </p:cNvPr>
          <p:cNvGrpSpPr/>
          <p:nvPr/>
        </p:nvGrpSpPr>
        <p:grpSpPr>
          <a:xfrm>
            <a:off x="914400" y="2247900"/>
            <a:ext cx="7520866" cy="7391400"/>
            <a:chOff x="1295400" y="2019300"/>
            <a:chExt cx="7520866" cy="7391400"/>
          </a:xfrm>
        </p:grpSpPr>
        <p:pic>
          <p:nvPicPr>
            <p:cNvPr id="55298" name="Picture 2" descr="API, 쉽게 알아보기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5400" y="2019300"/>
              <a:ext cx="7520866" cy="7391400"/>
            </a:xfrm>
            <a:prstGeom prst="rect">
              <a:avLst/>
            </a:prstGeom>
            <a:noFill/>
          </p:spPr>
        </p:pic>
        <p:pic>
          <p:nvPicPr>
            <p:cNvPr id="16" name="Picture 1" descr="C:\Users\KITCOOP\Downloads\IMG_266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6057900"/>
              <a:ext cx="2133600" cy="2133600"/>
            </a:xfrm>
            <a:prstGeom prst="rect">
              <a:avLst/>
            </a:prstGeom>
            <a:noFill/>
          </p:spPr>
        </p:pic>
        <p:pic>
          <p:nvPicPr>
            <p:cNvPr id="55304" name="Picture 8" descr="http://www.businesskorea.co.kr/news/photo/202001/40092_52459_389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31632" y="6785356"/>
              <a:ext cx="1645568" cy="948944"/>
            </a:xfrm>
            <a:prstGeom prst="rect">
              <a:avLst/>
            </a:prstGeom>
            <a:noFill/>
          </p:spPr>
        </p:pic>
      </p:grpSp>
      <p:sp>
        <p:nvSpPr>
          <p:cNvPr id="13" name="Google Shape;199;p23">
            <a:extLst>
              <a:ext uri="{FF2B5EF4-FFF2-40B4-BE49-F238E27FC236}">
                <a16:creationId xmlns="" xmlns:a16="http://schemas.microsoft.com/office/drawing/2014/main" id="{02FA28D0-7C4A-43CC-8C16-6A1515593594}"/>
              </a:ext>
            </a:extLst>
          </p:cNvPr>
          <p:cNvSpPr txBox="1"/>
          <p:nvPr/>
        </p:nvSpPr>
        <p:spPr>
          <a:xfrm>
            <a:off x="914400" y="2023435"/>
            <a:ext cx="7520866" cy="5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API (Application Programming Interface)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A1D18AF-8ACB-4AA0-BDF2-7C5E7F0B3CF6}"/>
              </a:ext>
            </a:extLst>
          </p:cNvPr>
          <p:cNvGrpSpPr/>
          <p:nvPr/>
        </p:nvGrpSpPr>
        <p:grpSpPr>
          <a:xfrm>
            <a:off x="8618083" y="1653045"/>
            <a:ext cx="9093663" cy="8221000"/>
            <a:chOff x="8661669" y="1342100"/>
            <a:chExt cx="9093663" cy="8221000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746752AE-2F4D-4192-86CE-770897957739}"/>
                </a:ext>
              </a:extLst>
            </p:cNvPr>
            <p:cNvSpPr/>
            <p:nvPr/>
          </p:nvSpPr>
          <p:spPr>
            <a:xfrm>
              <a:off x="8661669" y="1342100"/>
              <a:ext cx="9093663" cy="822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DB978D53-B1D3-4CCC-92D1-49F7B406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5700" y="3847650"/>
              <a:ext cx="6705600" cy="1889995"/>
            </a:xfrm>
            <a:prstGeom prst="rect">
              <a:avLst/>
            </a:prstGeom>
            <a:ln w="44450" cmpd="sng">
              <a:solidFill>
                <a:srgbClr val="0070C0"/>
              </a:solidFill>
            </a:ln>
          </p:spPr>
        </p:pic>
      </p:grpSp>
      <p:sp>
        <p:nvSpPr>
          <p:cNvPr id="17" name="Google Shape;199;p23"/>
          <p:cNvSpPr txBox="1"/>
          <p:nvPr/>
        </p:nvSpPr>
        <p:spPr>
          <a:xfrm>
            <a:off x="2072250" y="788150"/>
            <a:ext cx="111103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구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+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위도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경도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94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7166" y="1562100"/>
            <a:ext cx="12649200" cy="806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아파트 브랜드의 가치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7D65494-5D1C-46B7-BE4F-77CDD4E550FB}"/>
              </a:ext>
            </a:extLst>
          </p:cNvPr>
          <p:cNvGrpSpPr/>
          <p:nvPr/>
        </p:nvGrpSpPr>
        <p:grpSpPr>
          <a:xfrm>
            <a:off x="2438400" y="7962900"/>
            <a:ext cx="11887200" cy="457200"/>
            <a:chOff x="2438400" y="7962900"/>
            <a:chExt cx="11887200" cy="457200"/>
          </a:xfrm>
        </p:grpSpPr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AC5FB1CC-197C-4C38-8DDA-EF1FEEA5719E}"/>
                </a:ext>
              </a:extLst>
            </p:cNvPr>
            <p:cNvCxnSpPr>
              <a:cxnSpLocks/>
            </p:cNvCxnSpPr>
            <p:nvPr/>
          </p:nvCxnSpPr>
          <p:spPr>
            <a:xfrm>
              <a:off x="12344400" y="7962900"/>
              <a:ext cx="1981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E82F22DE-209A-4BF4-8CD6-BDA053EE4285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8420100"/>
              <a:ext cx="6477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20101750"/>
              </p:ext>
            </p:extLst>
          </p:nvPr>
        </p:nvGraphicFramePr>
        <p:xfrm>
          <a:off x="2120046" y="1983203"/>
          <a:ext cx="12191998" cy="4678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1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989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아파트 브랜드 순위 변화 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2014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2016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 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래미안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자이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 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더샵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푸르지오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힐스테이트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롯데캐슬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 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 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 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r>
                        <a:rPr lang="ko-KR" altLang="en-US" dirty="0" err="1"/>
                        <a:t>편한세상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베르디움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두산위브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꿈에그린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</a:t>
                      </a:r>
                      <a:r>
                        <a:rPr lang="ko-KR" altLang="en-US" dirty="0" err="1"/>
                        <a:t>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두산위브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</a:t>
                      </a:r>
                      <a:r>
                        <a:rPr lang="ko-KR" altLang="en-US" dirty="0" err="1"/>
                        <a:t>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</a:t>
                      </a:r>
                      <a:r>
                        <a:rPr lang="ko-KR" altLang="en-US" dirty="0" err="1"/>
                        <a:t>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아이파크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린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두산위브</a:t>
                      </a:r>
                      <a:endParaRPr lang="ko-KR" altLang="en-US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949846" y="6707603"/>
            <a:ext cx="231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자료제공</a:t>
            </a:r>
            <a:r>
              <a:rPr lang="en-US" altLang="ko-KR" dirty="0"/>
              <a:t>: </a:t>
            </a:r>
            <a:r>
              <a:rPr lang="ko-KR" altLang="en-US" dirty="0"/>
              <a:t>부동산 </a:t>
            </a:r>
            <a:r>
              <a:rPr lang="en-US" altLang="ko-KR" dirty="0"/>
              <a:t>114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115130" y="2760443"/>
            <a:ext cx="12191998" cy="2748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6E40F6A-CD17-4B3B-B168-100495635618}"/>
              </a:ext>
            </a:extLst>
          </p:cNvPr>
          <p:cNvGrpSpPr/>
          <p:nvPr/>
        </p:nvGrpSpPr>
        <p:grpSpPr>
          <a:xfrm>
            <a:off x="1914014" y="6216026"/>
            <a:ext cx="6888990" cy="4261474"/>
            <a:chOff x="399078" y="6184506"/>
            <a:chExt cx="6888990" cy="4261474"/>
          </a:xfrm>
        </p:grpSpPr>
        <p:pic>
          <p:nvPicPr>
            <p:cNvPr id="5122" name="Picture 2" descr="래미안">
              <a:extLst>
                <a:ext uri="{FF2B5EF4-FFF2-40B4-BE49-F238E27FC236}">
                  <a16:creationId xmlns="" xmlns:a16="http://schemas.microsoft.com/office/drawing/2014/main" id="{F0AA30E3-572A-4AAF-97A3-C6255195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899" y="6571780"/>
              <a:ext cx="3257107" cy="144760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힐스테이트 &gt; PR ROOM &gt; 현대건설">
              <a:extLst>
                <a:ext uri="{FF2B5EF4-FFF2-40B4-BE49-F238E27FC236}">
                  <a16:creationId xmlns="" xmlns:a16="http://schemas.microsoft.com/office/drawing/2014/main" id="{AB8B41D2-43CF-4B60-9FBF-7AA295398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78" y="7650226"/>
              <a:ext cx="3029872" cy="7383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아파트]이편한세상 로고 jpg,png,ai : 네이버 블로그">
              <a:extLst>
                <a:ext uri="{FF2B5EF4-FFF2-40B4-BE49-F238E27FC236}">
                  <a16:creationId xmlns="" xmlns:a16="http://schemas.microsoft.com/office/drawing/2014/main" id="{8EDF15FA-964B-46A1-BAFA-53C704196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505" y="6184506"/>
              <a:ext cx="2537168" cy="25371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아파트]푸르지오 로고 jpg,png,ai : 네이버 블로그">
              <a:extLst>
                <a:ext uri="{FF2B5EF4-FFF2-40B4-BE49-F238E27FC236}">
                  <a16:creationId xmlns="" xmlns:a16="http://schemas.microsoft.com/office/drawing/2014/main" id="{8870946D-222E-4C68-A614-E769AC447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30" y="7295581"/>
              <a:ext cx="3150399" cy="31503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아파트]엘지자이 로고 jpg,png,ai : 네이버 블로그">
              <a:extLst>
                <a:ext uri="{FF2B5EF4-FFF2-40B4-BE49-F238E27FC236}">
                  <a16:creationId xmlns="" xmlns:a16="http://schemas.microsoft.com/office/drawing/2014/main" id="{53400A08-28D3-4117-83A4-CBB229988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429" y="7250667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포스코건설 더샾 로고입니다.">
              <a:extLst>
                <a:ext uri="{FF2B5EF4-FFF2-40B4-BE49-F238E27FC236}">
                  <a16:creationId xmlns="" xmlns:a16="http://schemas.microsoft.com/office/drawing/2014/main" id="{9756B612-F13A-4798-A85D-9836213D3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873" y="8267700"/>
              <a:ext cx="1844102" cy="139588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홍보센터 &gt; CI/BI 소개 &gt; 롯데캐슬 BI | 롯데건설">
              <a:extLst>
                <a:ext uri="{FF2B5EF4-FFF2-40B4-BE49-F238E27FC236}">
                  <a16:creationId xmlns="" xmlns:a16="http://schemas.microsoft.com/office/drawing/2014/main" id="{85B906E1-CB13-4BB1-B60D-5FB2F3DD7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966" y="7165664"/>
              <a:ext cx="1844102" cy="9691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199;p23">
            <a:extLst>
              <a:ext uri="{FF2B5EF4-FFF2-40B4-BE49-F238E27FC236}">
                <a16:creationId xmlns="" xmlns:a16="http://schemas.microsoft.com/office/drawing/2014/main" id="{184C83A9-92BA-462A-841E-3F0743DEB851}"/>
              </a:ext>
            </a:extLst>
          </p:cNvPr>
          <p:cNvSpPr txBox="1"/>
          <p:nvPr/>
        </p:nvSpPr>
        <p:spPr>
          <a:xfrm>
            <a:off x="9628000" y="7337599"/>
            <a:ext cx="6588659" cy="17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&lt;</a:t>
            </a:r>
            <a:r>
              <a:rPr lang="ko-KR" altLang="en-US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더미 변수 생성</a:t>
            </a:r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&gt;</a:t>
            </a:r>
            <a:endParaRPr lang="ko-KR" altLang="en-US" sz="36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TOP 7 </a:t>
            </a:r>
            <a:r>
              <a:rPr lang="ko-KR" altLang="en-US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아파트 브랜드 </a:t>
            </a:r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Wingdings" panose="05000000000000000000" pitchFamily="2" charset="2"/>
              </a:rPr>
              <a:t>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Wingdings" panose="05000000000000000000" pitchFamily="2" charset="2"/>
              </a:rPr>
              <a:t>다른 아파트 브랜드   </a:t>
            </a:r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Wingdings" panose="05000000000000000000" pitchFamily="2" charset="2"/>
              </a:rPr>
              <a:t>  0</a:t>
            </a:r>
            <a:r>
              <a:rPr lang="en-US" altLang="ko-KR" sz="36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 </a:t>
            </a:r>
            <a:endParaRPr lang="ko-KR" altLang="en-US" sz="36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21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아파트 브랜드의 가치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73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" name="TextBox 8"/>
          <p:cNvSpPr txBox="1"/>
          <p:nvPr/>
        </p:nvSpPr>
        <p:spPr>
          <a:xfrm>
            <a:off x="9072562" y="2760633"/>
            <a:ext cx="80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 pitchFamily="50" charset="-127"/>
                <a:ea typeface="나눔고딕" pitchFamily="50" charset="-127"/>
              </a:rPr>
              <a:t>같은 조건인 경우 구별로 주택가격이 다를 수 있음을 발견</a:t>
            </a:r>
            <a:r>
              <a:rPr lang="en-US" altLang="ko-KR" sz="2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800" dirty="0" smtClean="0">
                <a:latin typeface="나눔고딕" pitchFamily="50" charset="-127"/>
                <a:ea typeface="나눔고딕" pitchFamily="50" charset="-127"/>
              </a:rPr>
              <a:t>구별 평균 주택가격을 변수로 가공</a:t>
            </a:r>
            <a:endParaRPr lang="en-US" altLang="ko-KR" sz="28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382" y="2357418"/>
            <a:ext cx="7427451" cy="678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9752" y="4104001"/>
            <a:ext cx="5643602" cy="411133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3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내부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구별 평균 주택가격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환경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한강 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한강 공원까지의 거리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" name="Picture 2" descr="https://mblogthumb-phinf.pstatic.net/MjAxNzEyMTRfMjUg/MDAxNTEzMjQxMzgxOTM5.Ns4jvI0ZeWD_ZrxRe9TkFtPkPM1hN3jwTR2XK_NdSnMg.oHJa9lsHsCWe4ZQhIXyfUrjwRK95Njm4fOMrzmQ-ao4g.PNG.propertymaking/%EC%88%98%EC%84%B8%EA%B6%8C.png?type=w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490284"/>
            <a:ext cx="8126204" cy="648534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591800" y="7886700"/>
            <a:ext cx="58384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EAC058"/>
                </a:solidFill>
                <a:latin typeface="Bebas" pitchFamily="34" charset="0"/>
              </a:rPr>
              <a:t>Euclidean Distance</a:t>
            </a:r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21970" y="2490284"/>
            <a:ext cx="6037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고딕"/>
              </a:rPr>
              <a:t>“  </a:t>
            </a:r>
            <a:r>
              <a:rPr lang="ko-KR" altLang="en-US" sz="3600" b="1" dirty="0">
                <a:latin typeface="나눔고딕"/>
              </a:rPr>
              <a:t>두 점 사이의 거리 구하기 </a:t>
            </a:r>
            <a:r>
              <a:rPr lang="en-US" altLang="ko-KR" sz="3600" b="1" dirty="0">
                <a:latin typeface="나눔고딕"/>
              </a:rPr>
              <a:t>”</a:t>
            </a:r>
            <a:endParaRPr lang="ko-KR" altLang="en-US" sz="3600" b="1" dirty="0">
              <a:latin typeface="나눔고딕"/>
            </a:endParaRPr>
          </a:p>
        </p:txBody>
      </p:sp>
      <p:pic>
        <p:nvPicPr>
          <p:cNvPr id="1026" name="Picture 2" descr="Euclidean distance - Wikipedia">
            <a:extLst>
              <a:ext uri="{FF2B5EF4-FFF2-40B4-BE49-F238E27FC236}">
                <a16:creationId xmlns="" xmlns:a16="http://schemas.microsoft.com/office/drawing/2014/main" id="{B61BFA30-D5D9-4307-A68E-CE38492DB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357" y="3730849"/>
            <a:ext cx="6068438" cy="41821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4" descr="만화 고대 그리스 철학자 프리미엄 벡터">
            <a:extLst>
              <a:ext uri="{FF2B5EF4-FFF2-40B4-BE49-F238E27FC236}">
                <a16:creationId xmlns="" xmlns:a16="http://schemas.microsoft.com/office/drawing/2014/main" id="{5C89DEBC-2454-404D-B63B-06ECC88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50" y="3390900"/>
            <a:ext cx="4947582" cy="50503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697D4C-B6E3-4AD5-BB92-B2FE34162C96}"/>
              </a:ext>
            </a:extLst>
          </p:cNvPr>
          <p:cNvSpPr txBox="1"/>
          <p:nvPr/>
        </p:nvSpPr>
        <p:spPr>
          <a:xfrm>
            <a:off x="3215250" y="2628900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고딕"/>
              </a:rPr>
              <a:t>“ </a:t>
            </a:r>
            <a:r>
              <a:rPr lang="ko-KR" altLang="en-US" sz="2800" b="1" dirty="0">
                <a:latin typeface="나눔고딕"/>
              </a:rPr>
              <a:t>지구는 둥글다 </a:t>
            </a:r>
            <a:r>
              <a:rPr lang="en-US" altLang="ko-KR" sz="2800" b="1" dirty="0" smtClean="0">
                <a:latin typeface="나눔고딕"/>
              </a:rPr>
              <a:t>”</a:t>
            </a:r>
            <a:endParaRPr lang="ko-KR" altLang="en-US" sz="2800" b="1" dirty="0">
              <a:latin typeface="나눔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545A55-67DE-4EC2-AFCF-5FBA3CC15C71}"/>
              </a:ext>
            </a:extLst>
          </p:cNvPr>
          <p:cNvSpPr txBox="1"/>
          <p:nvPr/>
        </p:nvSpPr>
        <p:spPr>
          <a:xfrm>
            <a:off x="8610600" y="2476500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“  </a:t>
            </a:r>
            <a:r>
              <a:rPr lang="ko-KR" altLang="en-US" sz="3600" b="1" dirty="0">
                <a:solidFill>
                  <a:schemeClr val="accent1"/>
                </a:solidFill>
              </a:rPr>
              <a:t>지구에서</a:t>
            </a:r>
            <a:r>
              <a:rPr lang="ko-KR" altLang="en-US" sz="3600" b="1" dirty="0"/>
              <a:t> 두 점 사이의 거리 구하기 </a:t>
            </a:r>
            <a:r>
              <a:rPr lang="en-US" altLang="ko-KR" sz="3600" b="1" dirty="0" smtClean="0"/>
              <a:t>”</a:t>
            </a:r>
            <a:endParaRPr lang="ko-KR" altLang="en-US" sz="3600" b="1" dirty="0"/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6381B543-2F4F-40E7-90D0-9C227AE7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9167" t="26296" r="64167" b="38889"/>
          <a:stretch>
            <a:fillRect/>
          </a:stretch>
        </p:blipFill>
        <p:spPr bwMode="auto">
          <a:xfrm>
            <a:off x="9149524" y="3122831"/>
            <a:ext cx="6804437" cy="499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70586B6-C6CC-40DB-A13F-EE8D48552290}"/>
              </a:ext>
            </a:extLst>
          </p:cNvPr>
          <p:cNvSpPr txBox="1"/>
          <p:nvPr/>
        </p:nvSpPr>
        <p:spPr>
          <a:xfrm>
            <a:off x="9829800" y="7429500"/>
            <a:ext cx="5660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EAC058"/>
                </a:solidFill>
                <a:latin typeface="나눔고딕 ExtraBold" pitchFamily="50" charset="-127"/>
                <a:ea typeface="나눔고딕 ExtraBold" pitchFamily="50" charset="-127"/>
              </a:rPr>
              <a:t>Harversine</a:t>
            </a:r>
            <a:r>
              <a:rPr lang="en-US" altLang="ko-KR" sz="4800" b="1" dirty="0">
                <a:solidFill>
                  <a:srgbClr val="EAC058"/>
                </a:solidFill>
                <a:latin typeface="나눔고딕 ExtraBold" pitchFamily="50" charset="-127"/>
                <a:ea typeface="나눔고딕 ExtraBold" pitchFamily="50" charset="-127"/>
              </a:rPr>
              <a:t> Formula</a:t>
            </a:r>
            <a:endParaRPr lang="ko-KR" altLang="en-US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환경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한강 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한강 공원까지의 거리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17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16215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환경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아파트 주변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1km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이내 지하철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역의 수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2" descr="https://postfiles.pstatic.net/MjAxNzEyMTRfODUg/MDAxNTEzMjQwODcyMDQ0.bOy0AzcB3uKQTygng0b-oHcF6YoNYc_U6lhxiLuvKasg.PS11qSL_2s3rI2bV9L8jK09MJfXdQ1zKXz2A5k4YOxEg.PNG.propertymaking/%EC%97%AD%EC%84%B8%EA%B6%8C.png?type=w3">
            <a:extLst>
              <a:ext uri="{FF2B5EF4-FFF2-40B4-BE49-F238E27FC236}">
                <a16:creationId xmlns="" xmlns:a16="http://schemas.microsoft.com/office/drawing/2014/main" id="{C041BEFD-1779-440D-AB06-4DA6D1EA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490284"/>
            <a:ext cx="8123868" cy="6485346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F432477-BB41-418F-95F1-C0B002C43AC6}"/>
              </a:ext>
            </a:extLst>
          </p:cNvPr>
          <p:cNvGrpSpPr/>
          <p:nvPr/>
        </p:nvGrpSpPr>
        <p:grpSpPr>
          <a:xfrm>
            <a:off x="9448800" y="2230689"/>
            <a:ext cx="8229785" cy="6763376"/>
            <a:chOff x="9448800" y="2230689"/>
            <a:chExt cx="8229785" cy="676337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14F329C-F952-4104-A0DE-5E956F44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00" y="2992889"/>
              <a:ext cx="8229785" cy="6001176"/>
            </a:xfrm>
            <a:prstGeom prst="rect">
              <a:avLst/>
            </a:prstGeom>
          </p:spPr>
        </p:pic>
        <p:pic>
          <p:nvPicPr>
            <p:cNvPr id="2050" name="Picture 2" descr="상호명/위치명 검색 카카오 API 사용하기(feat 네이버지도API 종료) : 네이버 블로그">
              <a:extLst>
                <a:ext uri="{FF2B5EF4-FFF2-40B4-BE49-F238E27FC236}">
                  <a16:creationId xmlns="" xmlns:a16="http://schemas.microsoft.com/office/drawing/2014/main" id="{5A5A9A7B-D9A9-4A48-AAB7-E15F8BB8D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4274" b="26065"/>
            <a:stretch/>
          </p:blipFill>
          <p:spPr bwMode="auto">
            <a:xfrm>
              <a:off x="9448800" y="2230689"/>
              <a:ext cx="2438400" cy="72655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1D9134E-E239-4C78-BA06-3266C6046F2E}"/>
              </a:ext>
            </a:extLst>
          </p:cNvPr>
          <p:cNvSpPr/>
          <p:nvPr/>
        </p:nvSpPr>
        <p:spPr>
          <a:xfrm>
            <a:off x="9448800" y="7810500"/>
            <a:ext cx="83058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2A60E83-6F37-43B3-AE24-F8F207D467E1}"/>
              </a:ext>
            </a:extLst>
          </p:cNvPr>
          <p:cNvSpPr/>
          <p:nvPr/>
        </p:nvSpPr>
        <p:spPr>
          <a:xfrm>
            <a:off x="0" y="0"/>
            <a:ext cx="4724400" cy="10287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2A000"/>
              </a:solidFill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="" xmlns:a16="http://schemas.microsoft.com/office/drawing/2014/main" id="{0F5326D6-0B5D-4137-97D9-B69E1EC86C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476500"/>
            <a:ext cx="2104762" cy="24666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5CE987B-53BB-4806-8A1C-D829A41FF3F1}"/>
              </a:ext>
            </a:extLst>
          </p:cNvPr>
          <p:cNvSpPr txBox="1"/>
          <p:nvPr/>
        </p:nvSpPr>
        <p:spPr>
          <a:xfrm>
            <a:off x="228600" y="4610100"/>
            <a:ext cx="4049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D2A000"/>
                </a:solidFill>
                <a:latin typeface="Bebas" pitchFamily="34" charset="0"/>
              </a:rPr>
              <a:t>주제선정 배경</a:t>
            </a:r>
            <a:endParaRPr lang="en-US" altLang="ko-KR" sz="4800" b="1" dirty="0">
              <a:solidFill>
                <a:srgbClr val="D2A000"/>
              </a:solidFill>
              <a:latin typeface="Bebas" pitchFamily="34" charset="0"/>
            </a:endParaRPr>
          </a:p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BEBBE23-52A9-4AF7-9772-F87F837D9009}"/>
              </a:ext>
            </a:extLst>
          </p:cNvPr>
          <p:cNvSpPr/>
          <p:nvPr/>
        </p:nvSpPr>
        <p:spPr>
          <a:xfrm>
            <a:off x="0" y="0"/>
            <a:ext cx="4724400" cy="10287000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2A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3FC1F4D-FF8A-442D-B058-70347DA5D8DA}"/>
              </a:ext>
            </a:extLst>
          </p:cNvPr>
          <p:cNvSpPr txBox="1"/>
          <p:nvPr/>
        </p:nvSpPr>
        <p:spPr>
          <a:xfrm>
            <a:off x="0" y="4589502"/>
            <a:ext cx="4724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나눔고딕 ExtraBold" pitchFamily="50" charset="-127"/>
                <a:ea typeface="나눔고딕 ExtraBold" pitchFamily="50" charset="-127"/>
              </a:rPr>
              <a:t>팀원 소개</a:t>
            </a:r>
            <a:endParaRPr lang="en-US" altLang="ko-KR" sz="6000" b="1" dirty="0"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23" name="Picture 2" descr="Among Us - 나무위키">
            <a:extLst>
              <a:ext uri="{FF2B5EF4-FFF2-40B4-BE49-F238E27FC236}">
                <a16:creationId xmlns="" xmlns:a16="http://schemas.microsoft.com/office/drawing/2014/main" id="{08E6B82C-ABBB-43B9-AEAC-FFF98976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543300"/>
            <a:ext cx="3505200" cy="956676"/>
          </a:xfrm>
          <a:prstGeom prst="rect">
            <a:avLst/>
          </a:prstGeom>
          <a:noFill/>
        </p:spPr>
      </p:pic>
      <p:pic>
        <p:nvPicPr>
          <p:cNvPr id="27" name="그림 26" descr="KakaoTalk_20201110_12474114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1200" y="4267200"/>
            <a:ext cx="5295900" cy="5295900"/>
          </a:xfrm>
          <a:prstGeom prst="rect">
            <a:avLst/>
          </a:prstGeom>
        </p:spPr>
      </p:pic>
      <p:pic>
        <p:nvPicPr>
          <p:cNvPr id="28" name="그림 27" descr="KakaoTalk_20201110_124741149_0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4914900"/>
            <a:ext cx="5410200" cy="5410200"/>
          </a:xfrm>
          <a:prstGeom prst="rect">
            <a:avLst/>
          </a:prstGeom>
        </p:spPr>
      </p:pic>
      <p:pic>
        <p:nvPicPr>
          <p:cNvPr id="29" name="그림 28" descr="KakaoTalk_20201110_124741149_0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47700" y="5676900"/>
            <a:ext cx="5219700" cy="52197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296400" y="37719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고딕 ExtraBold" pitchFamily="50" charset="-127"/>
                <a:ea typeface="나눔고딕 ExtraBold" pitchFamily="50" charset="-127"/>
              </a:rPr>
              <a:t>리더</a:t>
            </a:r>
            <a:r>
              <a:rPr lang="en-US" altLang="ko-KR" sz="36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3600" b="1" dirty="0" err="1">
                <a:latin typeface="나눔고딕 ExtraBold" pitchFamily="50" charset="-127"/>
                <a:ea typeface="나눔고딕 ExtraBold" pitchFamily="50" charset="-127"/>
              </a:rPr>
              <a:t>김빛나라</a:t>
            </a:r>
            <a:endParaRPr lang="en-US" altLang="ko-KR" sz="36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11200" y="8039100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나눔고딕 ExtraBold" pitchFamily="50" charset="-127"/>
                <a:ea typeface="나눔고딕 ExtraBold" pitchFamily="50" charset="-127"/>
              </a:rPr>
              <a:t>오른팔</a:t>
            </a:r>
            <a:r>
              <a:rPr lang="en-US" altLang="ko-KR" sz="36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3600" b="1" dirty="0" err="1">
                <a:latin typeface="나눔고딕 ExtraBold" pitchFamily="50" charset="-127"/>
                <a:ea typeface="나눔고딕 ExtraBold" pitchFamily="50" charset="-127"/>
              </a:rPr>
              <a:t>안솔몬</a:t>
            </a:r>
            <a:endParaRPr lang="ko-KR" altLang="en-US" sz="36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4600" y="8039100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나눔고딕 ExtraBold" pitchFamily="50" charset="-127"/>
                <a:ea typeface="나눔고딕 ExtraBold" pitchFamily="50" charset="-127"/>
              </a:rPr>
              <a:t>왼팔</a:t>
            </a:r>
            <a:r>
              <a:rPr lang="en-US" altLang="ko-KR" sz="3600" b="1" dirty="0"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lang="ko-KR" altLang="en-US" sz="3600" b="1" dirty="0">
                <a:latin typeface="나눔고딕 ExtraBold" pitchFamily="50" charset="-127"/>
                <a:ea typeface="나눔고딕 ExtraBold" pitchFamily="50" charset="-127"/>
              </a:rPr>
              <a:t>장연주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36355 -0.470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-2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26042 -0.1271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72188 -0.1907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환경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: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아파트 주변 명문 중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고등학교 개수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2" descr="황금알 낳는 X세권-역세권,학세권,법세권,편세권,벅세권,숲세권,공세권,스세권,의세권,수세권,몰세권 : 네이버 블로그">
            <a:extLst>
              <a:ext uri="{FF2B5EF4-FFF2-40B4-BE49-F238E27FC236}">
                <a16:creationId xmlns="" xmlns:a16="http://schemas.microsoft.com/office/drawing/2014/main" id="{76DB1C53-805B-4C61-8D3C-CA4C4585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490284"/>
            <a:ext cx="8123868" cy="648774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DCF7081-1CEF-4C76-AC16-3551E220458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0200" y="1944719"/>
            <a:ext cx="8915400" cy="791735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3368825A-CFDA-4192-AAA7-80731CFA3159}"/>
              </a:ext>
            </a:extLst>
          </p:cNvPr>
          <p:cNvGrpSpPr/>
          <p:nvPr/>
        </p:nvGrpSpPr>
        <p:grpSpPr>
          <a:xfrm>
            <a:off x="9372600" y="9182100"/>
            <a:ext cx="8458200" cy="304800"/>
            <a:chOff x="9372600" y="9182100"/>
            <a:chExt cx="8458200" cy="304800"/>
          </a:xfrm>
        </p:grpSpPr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73AE96AF-AA25-430B-9485-A14ECA92E527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00" y="9182100"/>
              <a:ext cx="8458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E27A687D-BA53-4F97-BD72-A6006354D03C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00" y="9486900"/>
              <a:ext cx="21336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환경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쇼핑센터 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+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명소 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+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관광지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370F4564-5DFA-4C96-8553-AFF9B34D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52700"/>
            <a:ext cx="8123867" cy="6487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96400" y="3009900"/>
            <a:ext cx="84269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연결선 11"/>
          <p:cNvCxnSpPr/>
          <p:nvPr/>
        </p:nvCxnSpPr>
        <p:spPr>
          <a:xfrm>
            <a:off x="12496800" y="7124700"/>
            <a:ext cx="5105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48800" y="7429500"/>
            <a:ext cx="449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7783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150727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(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경제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:</a:t>
            </a:r>
            <a:r>
              <a:rPr lang="en-US" alt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경제적 요인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400300"/>
            <a:ext cx="56673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229100"/>
            <a:ext cx="469677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직선 연결선 12"/>
          <p:cNvCxnSpPr/>
          <p:nvPr/>
        </p:nvCxnSpPr>
        <p:spPr>
          <a:xfrm>
            <a:off x="1752600" y="8267700"/>
            <a:ext cx="434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2600" y="8496300"/>
            <a:ext cx="434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752600" y="8724900"/>
            <a:ext cx="68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3" name="Picture 5" descr="연고점 랠리' 코스피, 0.5% 올라 2432.35 장 마감…코스닥은 하락 : 뉴스 : 동아닷컴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7200" y="1866900"/>
            <a:ext cx="3733800" cy="2433638"/>
          </a:xfrm>
          <a:prstGeom prst="rect">
            <a:avLst/>
          </a:prstGeom>
          <a:noFill/>
        </p:spPr>
      </p:pic>
      <p:pic>
        <p:nvPicPr>
          <p:cNvPr id="2055" name="Picture 7" descr="환율상승=수출호재?…마냥 웃을 수 없는 이유 &gt; 취재K &gt; 경제 &gt; 뉴스 | KBSNEW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963400" y="1866901"/>
            <a:ext cx="4334932" cy="2438400"/>
          </a:xfrm>
          <a:prstGeom prst="rect">
            <a:avLst/>
          </a:prstGeom>
          <a:noFill/>
        </p:spPr>
      </p:pic>
      <p:pic>
        <p:nvPicPr>
          <p:cNvPr id="2057" name="Picture 9" descr="What Is Gross Domestic Product (GDP) ? | AvaTrad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7200" y="4381500"/>
            <a:ext cx="8229600" cy="2057400"/>
          </a:xfrm>
          <a:prstGeom prst="rect">
            <a:avLst/>
          </a:prstGeom>
          <a:noFill/>
        </p:spPr>
      </p:pic>
      <p:pic>
        <p:nvPicPr>
          <p:cNvPr id="2059" name="Picture 11" descr="금융의 기초, 금리 완전 정복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7200" y="6515100"/>
            <a:ext cx="4389119" cy="2667000"/>
          </a:xfrm>
          <a:prstGeom prst="rect">
            <a:avLst/>
          </a:prstGeom>
          <a:noFill/>
        </p:spPr>
      </p:pic>
      <p:pic>
        <p:nvPicPr>
          <p:cNvPr id="2061" name="Picture 13" descr="주택담보대출 비율 LTV, DTI, 신 DTI, DSR 용어 정리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573000" y="6515100"/>
            <a:ext cx="3667125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7"/>
          <p:cNvGrpSpPr/>
          <p:nvPr/>
        </p:nvGrpSpPr>
        <p:grpSpPr>
          <a:xfrm>
            <a:off x="3505200" y="1714500"/>
            <a:ext cx="12649200" cy="8356600"/>
            <a:chOff x="4267200" y="1181100"/>
            <a:chExt cx="12649200" cy="8356600"/>
          </a:xfrm>
        </p:grpSpPr>
        <p:graphicFrame>
          <p:nvGraphicFramePr>
            <p:cNvPr id="7" name="다이어그램 6"/>
            <p:cNvGraphicFramePr/>
            <p:nvPr>
              <p:extLst>
                <p:ext uri="{D42A27DB-BD31-4B8C-83A1-F6EECF244321}">
                  <p14:modId xmlns="" xmlns:p14="http://schemas.microsoft.com/office/powerpoint/2010/main" val="1274056262"/>
                </p:ext>
              </p:extLst>
            </p:nvPr>
          </p:nvGraphicFramePr>
          <p:xfrm>
            <a:off x="4724400" y="1409700"/>
            <a:ext cx="12192000" cy="812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8" name="Picture 5" descr="C:\Users\KITCOOP\Downloads\197709-real-estate-icons\197709-real-estate-icons\png\018-apartment-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67200" y="1409700"/>
              <a:ext cx="2057400" cy="2057400"/>
            </a:xfrm>
            <a:prstGeom prst="rect">
              <a:avLst/>
            </a:prstGeom>
            <a:noFill/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53400" y="1181100"/>
              <a:ext cx="2819400" cy="2450851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6" descr="C:\Users\KITCOOP\Downloads\172075-e-commerce\172075-e-commerce\png\money-bag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877800" y="1409700"/>
              <a:ext cx="1981200" cy="1981200"/>
            </a:xfrm>
            <a:prstGeom prst="rect">
              <a:avLst/>
            </a:prstGeom>
            <a:noFill/>
          </p:spPr>
        </p:pic>
      </p:grpSp>
      <p:sp>
        <p:nvSpPr>
          <p:cNvPr id="18" name="Google Shape;199;p23"/>
          <p:cNvSpPr txBox="1"/>
          <p:nvPr/>
        </p:nvSpPr>
        <p:spPr>
          <a:xfrm>
            <a:off x="2072250" y="788150"/>
            <a:ext cx="71479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데이터 수집 및 가공 후</a:t>
            </a:r>
            <a:r>
              <a:rPr lang="ko-KR" sz="4800" b="1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19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20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3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205;p23"/>
            <p:cNvCxnSpPr>
              <a:endCxn id="23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" name="Google Shape;199;p23">
            <a:extLst>
              <a:ext uri="{FF2B5EF4-FFF2-40B4-BE49-F238E27FC236}">
                <a16:creationId xmlns="" xmlns:a16="http://schemas.microsoft.com/office/drawing/2014/main" id="{18DC419C-5A06-4550-A22A-EE692EF2E866}"/>
              </a:ext>
            </a:extLst>
          </p:cNvPr>
          <p:cNvSpPr txBox="1"/>
          <p:nvPr/>
        </p:nvSpPr>
        <p:spPr>
          <a:xfrm>
            <a:off x="5486400" y="2552700"/>
            <a:ext cx="1971367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내부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4" name="Google Shape;199;p23">
            <a:extLst>
              <a:ext uri="{FF2B5EF4-FFF2-40B4-BE49-F238E27FC236}">
                <a16:creationId xmlns="" xmlns:a16="http://schemas.microsoft.com/office/drawing/2014/main" id="{1FA75F63-FC10-4CEF-AC53-44250E9D8B2E}"/>
              </a:ext>
            </a:extLst>
          </p:cNvPr>
          <p:cNvSpPr txBox="1"/>
          <p:nvPr/>
        </p:nvSpPr>
        <p:spPr>
          <a:xfrm>
            <a:off x="9753600" y="2552700"/>
            <a:ext cx="2209800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환경적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5" name="Google Shape;199;p23">
            <a:extLst>
              <a:ext uri="{FF2B5EF4-FFF2-40B4-BE49-F238E27FC236}">
                <a16:creationId xmlns="" xmlns:a16="http://schemas.microsoft.com/office/drawing/2014/main" id="{4590C067-CBD5-45A2-9A76-E313F244F68C}"/>
              </a:ext>
            </a:extLst>
          </p:cNvPr>
          <p:cNvSpPr txBox="1"/>
          <p:nvPr/>
        </p:nvSpPr>
        <p:spPr>
          <a:xfrm>
            <a:off x="14020800" y="2552700"/>
            <a:ext cx="2209800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경제적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81600" y="3563422"/>
            <a:ext cx="10591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b="1" dirty="0">
                <a:latin typeface="나눔고딕 ExtraBold" pitchFamily="50" charset="-127"/>
                <a:ea typeface="나눔고딕 ExtraBold" pitchFamily="50" charset="-127"/>
              </a:rPr>
              <a:t>분석 과정</a:t>
            </a:r>
          </a:p>
        </p:txBody>
      </p:sp>
      <p:grpSp>
        <p:nvGrpSpPr>
          <p:cNvPr id="2" name="그룹 1002">
            <a:extLst>
              <a:ext uri="{FF2B5EF4-FFF2-40B4-BE49-F238E27FC236}">
                <a16:creationId xmlns="" xmlns:a16="http://schemas.microsoft.com/office/drawing/2014/main" id="{AEA70863-D075-4A05-AA95-70D2316E1F5D}"/>
              </a:ext>
            </a:extLst>
          </p:cNvPr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7" name="Object 5">
              <a:extLst>
                <a:ext uri="{FF2B5EF4-FFF2-40B4-BE49-F238E27FC236}">
                  <a16:creationId xmlns="" xmlns:a16="http://schemas.microsoft.com/office/drawing/2014/main" id="{D7A8FB97-8C08-4C42-8883-73E9682E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-1600200" y="1562100"/>
            <a:ext cx="105918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300" b="1" dirty="0">
                <a:latin typeface="MS Gothic" pitchFamily="49" charset="-128"/>
                <a:ea typeface="MS Gothic" pitchFamily="49" charset="-128"/>
              </a:rPr>
              <a:t>03.</a:t>
            </a:r>
            <a:endParaRPr lang="ko-KR" altLang="en-US" sz="41300" b="1" dirty="0">
              <a:latin typeface="MS Gothic" pitchFamily="49" charset="-128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TCOOP\Figur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067" y="2285980"/>
            <a:ext cx="7802687" cy="5643602"/>
          </a:xfrm>
          <a:prstGeom prst="rect">
            <a:avLst/>
          </a:prstGeom>
          <a:noFill/>
        </p:spPr>
      </p:pic>
      <p:sp>
        <p:nvSpPr>
          <p:cNvPr id="20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설명변수 가공</a:t>
            </a:r>
            <a:endParaRPr sz="480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5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637;p41"/>
            <p:cNvCxnSpPr>
              <a:endCxn id="25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66731" y="1943100"/>
            <a:ext cx="13287469" cy="7544314"/>
            <a:chOff x="2643141" y="428592"/>
            <a:chExt cx="13287469" cy="754431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r="16216" b="11111"/>
            <a:stretch>
              <a:fillRect/>
            </a:stretch>
          </p:blipFill>
          <p:spPr bwMode="auto">
            <a:xfrm>
              <a:off x="2653976" y="428592"/>
              <a:ext cx="13276634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43141" y="2428855"/>
              <a:ext cx="13073155" cy="5544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3" name="직선 연결선 12"/>
          <p:cNvCxnSpPr/>
          <p:nvPr/>
        </p:nvCxnSpPr>
        <p:spPr>
          <a:xfrm>
            <a:off x="6376950" y="5462610"/>
            <a:ext cx="7848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47750" y="5767410"/>
            <a:ext cx="320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설명변수 가공</a:t>
            </a:r>
            <a:endParaRPr sz="480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5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637;p41"/>
            <p:cNvCxnSpPr>
              <a:endCxn id="25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/>
          <p:nvPr/>
        </p:nvSpPr>
        <p:spPr>
          <a:xfrm>
            <a:off x="2209800" y="8113210"/>
            <a:ext cx="1676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2008</a:t>
            </a:r>
            <a:endParaRPr sz="3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1"/>
          <p:cNvSpPr txBox="1"/>
          <p:nvPr/>
        </p:nvSpPr>
        <p:spPr>
          <a:xfrm>
            <a:off x="8458200" y="8037010"/>
            <a:ext cx="1676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sz="3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1"/>
          <p:cNvSpPr txBox="1"/>
          <p:nvPr/>
        </p:nvSpPr>
        <p:spPr>
          <a:xfrm>
            <a:off x="14554200" y="8113210"/>
            <a:ext cx="1676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3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41"/>
          <p:cNvCxnSpPr/>
          <p:nvPr/>
        </p:nvCxnSpPr>
        <p:spPr>
          <a:xfrm>
            <a:off x="0" y="5456261"/>
            <a:ext cx="18288001" cy="1588"/>
          </a:xfrm>
          <a:prstGeom prst="straightConnector1">
            <a:avLst/>
          </a:prstGeom>
          <a:noFill/>
          <a:ln w="28575" cap="rnd" cmpd="sng">
            <a:solidFill>
              <a:srgbClr val="BD4B4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627" name="Google Shape;627;p4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57200" y="3543300"/>
            <a:ext cx="4800600" cy="381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6400800" y="3627461"/>
            <a:ext cx="4953000" cy="385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2344400" y="3779861"/>
            <a:ext cx="4724400" cy="37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0" name="Picture 4" descr="QGis &amp; marX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2552700"/>
            <a:ext cx="3019814" cy="899782"/>
          </a:xfrm>
          <a:prstGeom prst="rect">
            <a:avLst/>
          </a:prstGeom>
          <a:noFill/>
        </p:spPr>
      </p:pic>
      <p:sp>
        <p:nvSpPr>
          <p:cNvPr id="18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설명변수 가공</a:t>
            </a:r>
            <a:endParaRPr sz="480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20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3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637;p41"/>
            <p:cNvCxnSpPr>
              <a:endCxn id="23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TCOOP\Figur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067" y="2285980"/>
            <a:ext cx="7802687" cy="5643602"/>
          </a:xfrm>
          <a:prstGeom prst="rect">
            <a:avLst/>
          </a:prstGeom>
          <a:noFill/>
        </p:spPr>
      </p:pic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5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637;p41"/>
            <p:cNvCxnSpPr>
              <a:endCxn id="25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27" name="Picture 3" descr="C:\Users\KITCOOP\Figure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15438" y="2285980"/>
            <a:ext cx="7348924" cy="5500726"/>
          </a:xfrm>
          <a:prstGeom prst="rect">
            <a:avLst/>
          </a:prstGeom>
          <a:noFill/>
        </p:spPr>
      </p:pic>
      <p:sp>
        <p:nvSpPr>
          <p:cNvPr id="28" name="오른쪽 화살표 27"/>
          <p:cNvSpPr/>
          <p:nvPr/>
        </p:nvSpPr>
        <p:spPr>
          <a:xfrm>
            <a:off x="8429620" y="4857748"/>
            <a:ext cx="857256" cy="5715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00266" y="8001020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가중치 부여 전</a:t>
            </a:r>
            <a:endParaRPr lang="en-US" altLang="ko-KR" sz="2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87140" y="8001020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가중치 부여 후</a:t>
            </a:r>
            <a:endParaRPr lang="en-US" altLang="ko-KR" sz="2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설명변수 가공</a:t>
            </a:r>
            <a:r>
              <a:rPr lang="ko-KR" sz="4800" b="1" dirty="0" smtClean="0">
                <a:solidFill>
                  <a:srgbClr val="0C0C0C"/>
                </a:solidFill>
              </a:rPr>
              <a:t> </a:t>
            </a:r>
            <a:r>
              <a:rPr lang="ko-KR" sz="4800" b="1" dirty="0">
                <a:solidFill>
                  <a:srgbClr val="0C0C0C"/>
                </a:solidFill>
              </a:rPr>
              <a:t>- </a:t>
            </a:r>
            <a:r>
              <a:rPr lang="ko-KR" sz="4800" b="1" dirty="0" smtClean="0">
                <a:solidFill>
                  <a:srgbClr val="0C0C0C"/>
                </a:solidFill>
              </a:rPr>
              <a:t>강남</a:t>
            </a:r>
            <a:r>
              <a:rPr lang="ko-KR" altLang="en-US" sz="4800" b="1" dirty="0" smtClean="0">
                <a:solidFill>
                  <a:srgbClr val="0C0C0C"/>
                </a:solidFill>
              </a:rPr>
              <a:t>구</a:t>
            </a:r>
            <a:r>
              <a:rPr lang="ko-KR" sz="4800" b="1" dirty="0" smtClean="0">
                <a:solidFill>
                  <a:srgbClr val="0C0C0C"/>
                </a:solidFill>
              </a:rPr>
              <a:t>에 </a:t>
            </a:r>
            <a:r>
              <a:rPr lang="ko-KR" sz="4800" b="1" dirty="0">
                <a:solidFill>
                  <a:srgbClr val="0C0C0C"/>
                </a:solidFill>
              </a:rPr>
              <a:t>가중치 부여</a:t>
            </a:r>
            <a:endParaRPr sz="4800" b="1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/>
        </p:nvSpPr>
        <p:spPr>
          <a:xfrm>
            <a:off x="3505200" y="8801100"/>
            <a:ext cx="716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  variable + 현재 변수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40" descr="C:\Users\KITCOOP\Desktop\hitmap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785963" y="1505150"/>
            <a:ext cx="12716074" cy="8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1D9134E-E239-4C78-BA06-3266C6046F2E}"/>
              </a:ext>
            </a:extLst>
          </p:cNvPr>
          <p:cNvSpPr/>
          <p:nvPr/>
        </p:nvSpPr>
        <p:spPr>
          <a:xfrm>
            <a:off x="3276600" y="8648700"/>
            <a:ext cx="99060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21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4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Google Shape;637;p41"/>
            <p:cNvCxnSpPr>
              <a:endCxn id="24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변수 상관관계 시각화</a:t>
            </a:r>
            <a:endParaRPr sz="4800" b="1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0"/>
            <a:ext cx="18288000" cy="6057900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2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2323624" y="6560275"/>
            <a:ext cx="18567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주제선정</a:t>
            </a:r>
            <a:endParaRPr sz="2800" b="1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주제선정배경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분석목적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-152400" y="952500"/>
            <a:ext cx="9677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0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122200" y="4686300"/>
            <a:ext cx="1981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084600" y="4686300"/>
            <a:ext cx="1981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0351800" y="4686300"/>
            <a:ext cx="1981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4161800" y="4686300"/>
            <a:ext cx="1981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715000" y="6591300"/>
            <a:ext cx="32004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데이터</a:t>
            </a:r>
            <a:r>
              <a:rPr lang="en-US" alt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 </a:t>
            </a:r>
            <a:r>
              <a:rPr lang="ko-KR" altLang="en-US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수집 및 가공</a:t>
            </a:r>
            <a:endParaRPr sz="2800" b="1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           </a:t>
            </a:r>
            <a:r>
              <a:rPr 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내부요인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           </a:t>
            </a:r>
            <a:r>
              <a:rPr 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환경적요인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           </a:t>
            </a:r>
            <a:r>
              <a:rPr lang="ko-KR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경제적요인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477024" y="6591300"/>
            <a:ext cx="18567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분석</a:t>
            </a:r>
            <a:r>
              <a:rPr lang="en-US" alt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 </a:t>
            </a:r>
            <a:r>
              <a:rPr 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과정</a:t>
            </a:r>
            <a:endParaRPr sz="2800" b="1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변수변형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매개변수조정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교차검증</a:t>
            </a:r>
            <a:endParaRPr sz="2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3933200" y="6618875"/>
            <a:ext cx="3135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결과 및 </a:t>
            </a:r>
            <a:r>
              <a:rPr lang="ko-KR" sz="2800" b="1" dirty="0" smtClean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한계점</a:t>
            </a:r>
            <a:endParaRPr lang="en-US" altLang="ko-KR" sz="2800" b="1" dirty="0" smtClean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 smtClean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lvl="0"/>
            <a:r>
              <a:rPr lang="ko-KR" altLang="en-US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최종결과</a:t>
            </a:r>
            <a:endParaRPr lang="en-US" altLang="ko-KR" sz="2000" dirty="0" smtClean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Arial"/>
              <a:sym typeface="Arial"/>
            </a:endParaRPr>
          </a:p>
          <a:p>
            <a:pPr lvl="0"/>
            <a:r>
              <a:rPr lang="ko-KR" altLang="en-US" sz="2000" dirty="0" smtClean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Arial"/>
                <a:sym typeface="Arial"/>
              </a:rPr>
              <a:t>한계점</a:t>
            </a:r>
            <a:endParaRPr sz="2000" b="1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143999" y="0"/>
            <a:ext cx="9144001" cy="10287000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grpSp>
        <p:nvGrpSpPr>
          <p:cNvPr id="25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26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9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" name="Google Shape;637;p41"/>
            <p:cNvCxnSpPr>
              <a:endCxn id="29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설명변수 정제</a:t>
            </a:r>
            <a:endParaRPr sz="4800" b="1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705;p4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843500" y="3427262"/>
            <a:ext cx="5152036" cy="42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708;p47"/>
          <p:cNvSpPr txBox="1"/>
          <p:nvPr/>
        </p:nvSpPr>
        <p:spPr>
          <a:xfrm>
            <a:off x="892450" y="2697137"/>
            <a:ext cx="53523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F1C232"/>
                </a:solidFill>
                <a:latin typeface="나눔고딕 ExtraBold" pitchFamily="50" charset="-127"/>
                <a:ea typeface="나눔고딕 ExtraBold" pitchFamily="50" charset="-127"/>
              </a:rPr>
              <a:t>Label encoding</a:t>
            </a:r>
            <a:endParaRPr sz="4400" b="1" dirty="0">
              <a:solidFill>
                <a:srgbClr val="F1C232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</p:txBody>
      </p:sp>
      <p:pic>
        <p:nvPicPr>
          <p:cNvPr id="34" name="Google Shape;710;p47"/>
          <p:cNvPicPr preferRelativeResize="0"/>
          <p:nvPr/>
        </p:nvPicPr>
        <p:blipFill rotWithShape="1">
          <a:blip r:embed="rId4" cstate="print">
            <a:alphaModFix/>
          </a:blip>
          <a:srcRect l="20152" t="15907" r="21161" b="41434"/>
          <a:stretch/>
        </p:blipFill>
        <p:spPr>
          <a:xfrm>
            <a:off x="914400" y="4305300"/>
            <a:ext cx="7123699" cy="32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07;p47"/>
          <p:cNvSpPr txBox="1"/>
          <p:nvPr/>
        </p:nvSpPr>
        <p:spPr>
          <a:xfrm>
            <a:off x="9657613" y="2705100"/>
            <a:ext cx="53523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S</a:t>
            </a:r>
            <a:r>
              <a:rPr lang="ko-KR" sz="44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tandard </a:t>
            </a:r>
            <a:r>
              <a:rPr lang="ko-KR" sz="44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scailing</a:t>
            </a:r>
            <a:endParaRPr sz="44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</p:txBody>
      </p:sp>
      <p:pic>
        <p:nvPicPr>
          <p:cNvPr id="37" name="Google Shape;705;p4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630764" y="3424415"/>
            <a:ext cx="5152036" cy="4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709;p47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8573282" y="4829876"/>
            <a:ext cx="1141450" cy="114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" name="그림 38" descr="standardization-mi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3891" y="3857616"/>
            <a:ext cx="7286676" cy="421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TCOOP\Desktop\Figure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324100"/>
            <a:ext cx="7162800" cy="5361413"/>
          </a:xfrm>
          <a:prstGeom prst="rect">
            <a:avLst/>
          </a:prstGeom>
          <a:noFill/>
        </p:spPr>
      </p:pic>
      <p:sp>
        <p:nvSpPr>
          <p:cNvPr id="32" name="Google Shape;630;p41"/>
          <p:cNvSpPr txBox="1"/>
          <p:nvPr/>
        </p:nvSpPr>
        <p:spPr>
          <a:xfrm>
            <a:off x="1447800" y="2324100"/>
            <a:ext cx="701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rgbClr val="0C0C0C"/>
                </a:solidFill>
                <a:sym typeface="Arial"/>
              </a:rPr>
              <a:t>&lt;Random Forest&gt;</a:t>
            </a:r>
            <a:endParaRPr sz="3200" b="1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581450" y="2208750"/>
            <a:ext cx="9706550" cy="5601750"/>
            <a:chOff x="8581450" y="2208750"/>
            <a:chExt cx="9706550" cy="5601750"/>
          </a:xfrm>
        </p:grpSpPr>
        <p:pic>
          <p:nvPicPr>
            <p:cNvPr id="26" name="Google Shape;695;p46" descr="\\Desktop-1jo0sas\프로젝트\데이터\m_gbr 변수중요도 시각화.png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8581450" y="2208750"/>
              <a:ext cx="9706550" cy="560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630;p41"/>
            <p:cNvSpPr txBox="1"/>
            <p:nvPr/>
          </p:nvSpPr>
          <p:spPr>
            <a:xfrm>
              <a:off x="9753600" y="2324100"/>
              <a:ext cx="75438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rgbClr val="0C0C0C"/>
                  </a:solidFill>
                  <a:sym typeface="Arial"/>
                </a:rPr>
                <a:t>&lt;Gradient Boosting&gt;</a:t>
              </a:r>
              <a:endParaRPr sz="3200" b="1" dirty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19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3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637;p41"/>
            <p:cNvCxnSpPr>
              <a:endCxn id="23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모델 설정 </a:t>
            </a:r>
            <a:r>
              <a:rPr lang="en-US" altLang="ko-KR" sz="4800" b="1" dirty="0" smtClean="0">
                <a:solidFill>
                  <a:srgbClr val="0C0C0C"/>
                </a:solidFill>
                <a:sym typeface="Arial"/>
              </a:rPr>
              <a:t>– Feature Importance</a:t>
            </a:r>
            <a:endParaRPr sz="4800" b="1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98;p46"/>
          <p:cNvSpPr/>
          <p:nvPr/>
        </p:nvSpPr>
        <p:spPr>
          <a:xfrm>
            <a:off x="7924800" y="7429500"/>
            <a:ext cx="1670100" cy="4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D4A"/>
          </a:solidFill>
          <a:ln w="9525" cap="flat" cmpd="sng">
            <a:solidFill>
              <a:srgbClr val="FFCD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3124200" y="8115300"/>
            <a:ext cx="12047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i="1" u="sng" dirty="0" smtClean="0"/>
              <a:t>HANGANG_DIST  ,SUBWAY_COUNT ,MID+HIGH COUNT ,</a:t>
            </a:r>
          </a:p>
          <a:p>
            <a:r>
              <a:rPr lang="en-US" altLang="ko-KR" sz="4000" b="1" i="1" u="sng" dirty="0" smtClean="0"/>
              <a:t> BRAND_NAME,  LONG/LAT,  COMPANY</a:t>
            </a:r>
            <a:endParaRPr lang="ko-KR" altLang="en-US" sz="4000" b="1" i="1" u="sng" dirty="0"/>
          </a:p>
        </p:txBody>
      </p:sp>
      <p:pic>
        <p:nvPicPr>
          <p:cNvPr id="30" name="그림 29" descr="free-icon-brackets-grouping-symbol-43242 (1).png"/>
          <p:cNvPicPr>
            <a:picLocks noChangeAspect="1"/>
          </p:cNvPicPr>
          <p:nvPr/>
        </p:nvPicPr>
        <p:blipFill>
          <a:blip r:embed="rId5" cstate="print"/>
          <a:srcRect r="47522"/>
          <a:stretch>
            <a:fillRect/>
          </a:stretch>
        </p:blipFill>
        <p:spPr>
          <a:xfrm>
            <a:off x="2514600" y="8115300"/>
            <a:ext cx="714380" cy="1361300"/>
          </a:xfrm>
          <a:prstGeom prst="rect">
            <a:avLst/>
          </a:prstGeom>
        </p:spPr>
      </p:pic>
      <p:pic>
        <p:nvPicPr>
          <p:cNvPr id="31" name="그림 30" descr="free-icon-brackets-grouping-symbol-43242 (1).png"/>
          <p:cNvPicPr>
            <a:picLocks noChangeAspect="1"/>
          </p:cNvPicPr>
          <p:nvPr/>
        </p:nvPicPr>
        <p:blipFill>
          <a:blip r:embed="rId5" cstate="print"/>
          <a:srcRect l="52478"/>
          <a:stretch>
            <a:fillRect/>
          </a:stretch>
        </p:blipFill>
        <p:spPr>
          <a:xfrm>
            <a:off x="14935200" y="8115300"/>
            <a:ext cx="646920" cy="136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5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3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637;p41"/>
            <p:cNvCxnSpPr>
              <a:endCxn id="23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4800" b="1" dirty="0" smtClean="0">
                <a:solidFill>
                  <a:srgbClr val="0C0C0C"/>
                </a:solidFill>
                <a:sym typeface="Arial"/>
              </a:rPr>
              <a:t>GB </a:t>
            </a:r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모델 </a:t>
            </a:r>
            <a:r>
              <a:rPr lang="en-US" altLang="ko-KR" sz="4800" b="1" dirty="0" smtClean="0">
                <a:solidFill>
                  <a:srgbClr val="0C0C0C"/>
                </a:solidFill>
                <a:sym typeface="Arial"/>
              </a:rPr>
              <a:t>– </a:t>
            </a:r>
            <a:r>
              <a:rPr lang="ko-KR" altLang="en-US" sz="4800" b="1" dirty="0" smtClean="0">
                <a:solidFill>
                  <a:srgbClr val="0C0C0C"/>
                </a:solidFill>
                <a:sym typeface="Arial"/>
              </a:rPr>
              <a:t>매개변수 튜닝 </a:t>
            </a:r>
            <a:r>
              <a:rPr lang="en-US" altLang="ko-KR" sz="4800" b="1" dirty="0" smtClean="0">
                <a:solidFill>
                  <a:srgbClr val="0C0C0C"/>
                </a:solidFill>
                <a:sym typeface="Arial"/>
              </a:rPr>
              <a:t>(Grid Search)</a:t>
            </a:r>
            <a:endParaRPr sz="4800" b="1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747;p5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2324100"/>
            <a:ext cx="5638800" cy="4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https://lh5.googleusercontent.com/REtP1BwFkfABy12DoBuQjucC6uHZuKI3EoDeeb7OaatYBK1iTkVV1JTzFLv-inKCkiPPiNJKlu8itCd1MnLIc3NgqYmQJ9Q4JxKMLf25avBbax91_4DnAhSk-d6O455JTWa8Kpd5L8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2395538"/>
            <a:ext cx="6115088" cy="4576762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938218" y="6110314"/>
            <a:ext cx="3969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0.0        00.2        0.4           0.6           0.8           1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2557458" y="2857500"/>
            <a:ext cx="642942" cy="3643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624646" y="2947962"/>
            <a:ext cx="1681154" cy="3795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828800" y="6907768"/>
            <a:ext cx="201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LEARNING_RATE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39092" y="690776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MAX_DEPTH</a:t>
            </a:r>
          </a:p>
        </p:txBody>
      </p:sp>
      <p:pic>
        <p:nvPicPr>
          <p:cNvPr id="39" name="Google Shape;748;p50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201400" y="1866900"/>
            <a:ext cx="56388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750;p50"/>
          <p:cNvSpPr txBox="1"/>
          <p:nvPr/>
        </p:nvSpPr>
        <p:spPr>
          <a:xfrm>
            <a:off x="13106400" y="6896100"/>
            <a:ext cx="2362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MIN_SAMPLE_LEAF</a:t>
            </a:r>
            <a:endParaRPr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192000" y="2400300"/>
            <a:ext cx="381000" cy="3962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458200" y="773430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62200" y="77343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0.5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20800" y="773430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1" grpId="0" animBg="1"/>
      <p:bldP spid="45" grpId="0"/>
      <p:bldP spid="46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3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637;p41"/>
            <p:cNvCxnSpPr>
              <a:endCxn id="23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GB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모델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–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매개변수 튜닝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(Grid Search)</a:t>
            </a:r>
            <a:endParaRPr sz="48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095500"/>
            <a:ext cx="829803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72400" y="3695700"/>
            <a:ext cx="2514600" cy="25146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076" y="2571732"/>
            <a:ext cx="11858708" cy="409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 t="20160"/>
          <a:stretch>
            <a:fillRect/>
          </a:stretch>
        </p:blipFill>
        <p:spPr bwMode="auto">
          <a:xfrm>
            <a:off x="2214514" y="7505700"/>
            <a:ext cx="13144592" cy="12258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143076" y="1857352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latin typeface="나눔고딕 ExtraBold" pitchFamily="50" charset="-127"/>
                <a:ea typeface="나눔고딕 ExtraBold" pitchFamily="50" charset="-127"/>
              </a:rPr>
              <a:t>params</a:t>
            </a:r>
            <a:r>
              <a:rPr lang="en-US" altLang="ko-KR" sz="2800" b="1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800" b="1" dirty="0" smtClean="0">
                <a:latin typeface="나눔고딕 ExtraBold" pitchFamily="50" charset="-127"/>
                <a:ea typeface="나눔고딕 ExtraBold" pitchFamily="50" charset="-127"/>
              </a:rPr>
              <a:t>와 평균 </a:t>
            </a:r>
            <a:r>
              <a:rPr lang="en-US" altLang="ko-KR" sz="2800" b="1" dirty="0" smtClean="0">
                <a:latin typeface="나눔고딕 ExtraBold" pitchFamily="50" charset="-127"/>
                <a:ea typeface="나눔고딕 ExtraBold" pitchFamily="50" charset="-127"/>
              </a:rPr>
              <a:t>score </a:t>
            </a:r>
            <a:r>
              <a:rPr lang="ko-KR" altLang="en-US" sz="2800" b="1" dirty="0" smtClean="0">
                <a:latin typeface="나눔고딕 ExtraBold" pitchFamily="50" charset="-127"/>
                <a:ea typeface="나눔고딕 ExtraBold" pitchFamily="50" charset="-127"/>
              </a:rPr>
              <a:t>확인</a:t>
            </a:r>
            <a:endParaRPr lang="en-US" altLang="ko-KR" sz="28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4514" y="6858012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나눔고딕 ExtraBold" pitchFamily="50" charset="-127"/>
                <a:ea typeface="나눔고딕 ExtraBold" pitchFamily="50" charset="-127"/>
              </a:rPr>
              <a:t>Best </a:t>
            </a:r>
            <a:r>
              <a:rPr lang="en-US" altLang="ko-KR" sz="2800" b="1" dirty="0" err="1" smtClean="0">
                <a:latin typeface="나눔고딕 ExtraBold" pitchFamily="50" charset="-127"/>
                <a:ea typeface="나눔고딕 ExtraBold" pitchFamily="50" charset="-127"/>
              </a:rPr>
              <a:t>params</a:t>
            </a:r>
            <a:r>
              <a:rPr lang="en-US" altLang="ko-KR" sz="2800" b="1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800" b="1" dirty="0" smtClean="0">
                <a:latin typeface="나눔고딕 ExtraBold" pitchFamily="50" charset="-127"/>
                <a:ea typeface="나눔고딕 ExtraBold" pitchFamily="50" charset="-127"/>
              </a:rPr>
              <a:t>확인</a:t>
            </a:r>
            <a:r>
              <a:rPr lang="en-US" altLang="ko-KR" sz="2800" b="1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28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13487400" y="6362700"/>
            <a:ext cx="53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16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19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" name="Google Shape;637;p41"/>
            <p:cNvCxnSpPr>
              <a:endCxn id="19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" name="Google Shape;630;p41"/>
          <p:cNvSpPr txBox="1"/>
          <p:nvPr/>
        </p:nvSpPr>
        <p:spPr>
          <a:xfrm>
            <a:off x="2148450" y="788150"/>
            <a:ext cx="1613955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XGB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모델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– </a:t>
            </a: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매개변수 튜닝 </a:t>
            </a:r>
            <a:r>
              <a:rPr lang="en-US" altLang="ko-KR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(Grid Search)</a:t>
            </a:r>
            <a:endParaRPr sz="48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005164" y="9011819"/>
            <a:ext cx="16275386" cy="1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5486400" y="2404050"/>
            <a:ext cx="13487400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결과 및 </a:t>
            </a:r>
            <a:endParaRPr lang="en-US" altLang="ko-KR" sz="16600" b="1" dirty="0">
              <a:solidFill>
                <a:schemeClr val="lt1"/>
              </a:solidFill>
              <a:latin typeface="나눔고딕 ExtraBold" pitchFamily="50" charset="-127"/>
              <a:ea typeface="나눔고딕 ExtraBold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한계점</a:t>
            </a:r>
            <a:endParaRPr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600200" y="1562100"/>
            <a:ext cx="105918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300" b="1" dirty="0">
                <a:solidFill>
                  <a:srgbClr val="FFCD4A"/>
                </a:solidFill>
                <a:latin typeface="MS Gothic" pitchFamily="49" charset="-128"/>
                <a:ea typeface="MS Gothic" pitchFamily="49" charset="-128"/>
              </a:rPr>
              <a:t>04.</a:t>
            </a:r>
            <a:endParaRPr lang="ko-KR" altLang="en-US" sz="41300" b="1" dirty="0">
              <a:solidFill>
                <a:srgbClr val="FFCD4A"/>
              </a:solidFill>
              <a:latin typeface="MS Gothic" pitchFamily="49" charset="-128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2171700"/>
            <a:ext cx="18288000" cy="8115300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최종 결과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pic>
        <p:nvPicPr>
          <p:cNvPr id="10" name="Google Shape;755;p5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005164" y="9011819"/>
            <a:ext cx="16275386" cy="1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74;p5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876800" y="647700"/>
            <a:ext cx="914150" cy="91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5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637;p41"/>
            <p:cNvCxnSpPr>
              <a:endCxn id="25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1" name="그룹 50"/>
          <p:cNvGrpSpPr/>
          <p:nvPr/>
        </p:nvGrpSpPr>
        <p:grpSpPr>
          <a:xfrm>
            <a:off x="6724930" y="2705099"/>
            <a:ext cx="4495801" cy="4495801"/>
            <a:chOff x="6724930" y="2705099"/>
            <a:chExt cx="4800600" cy="4800600"/>
          </a:xfrm>
        </p:grpSpPr>
        <p:grpSp>
          <p:nvGrpSpPr>
            <p:cNvPr id="17" name="그룹 16"/>
            <p:cNvGrpSpPr/>
            <p:nvPr/>
          </p:nvGrpSpPr>
          <p:grpSpPr>
            <a:xfrm>
              <a:off x="7086600" y="3066770"/>
              <a:ext cx="4191000" cy="4191000"/>
              <a:chOff x="838200" y="571500"/>
              <a:chExt cx="4191000" cy="419100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66800" y="8001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도넛 18"/>
              <p:cNvSpPr/>
              <p:nvPr/>
            </p:nvSpPr>
            <p:spPr>
              <a:xfrm>
                <a:off x="838200" y="571500"/>
                <a:ext cx="4191000" cy="4191000"/>
              </a:xfrm>
              <a:prstGeom prst="donut">
                <a:avLst>
                  <a:gd name="adj" fmla="val 8995"/>
                </a:avLst>
              </a:prstGeom>
              <a:solidFill>
                <a:schemeClr val="accent5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막힌 원호 34"/>
            <p:cNvSpPr/>
            <p:nvPr/>
          </p:nvSpPr>
          <p:spPr>
            <a:xfrm rot="5400000">
              <a:off x="6724930" y="2705099"/>
              <a:ext cx="4800600" cy="4800600"/>
            </a:xfrm>
            <a:prstGeom prst="blockArc">
              <a:avLst>
                <a:gd name="adj1" fmla="val 10800000"/>
                <a:gd name="adj2" fmla="val 34737"/>
                <a:gd name="adj3" fmla="val 205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막힌 원호 35"/>
            <p:cNvSpPr/>
            <p:nvPr/>
          </p:nvSpPr>
          <p:spPr>
            <a:xfrm rot="13274748">
              <a:off x="6724930" y="2705099"/>
              <a:ext cx="4800600" cy="4800600"/>
            </a:xfrm>
            <a:prstGeom prst="blockArc">
              <a:avLst>
                <a:gd name="adj1" fmla="val 10800000"/>
                <a:gd name="adj2" fmla="val 21540898"/>
                <a:gd name="adj3" fmla="val 205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Google Shape;630;p41"/>
            <p:cNvSpPr txBox="1"/>
            <p:nvPr/>
          </p:nvSpPr>
          <p:spPr>
            <a:xfrm>
              <a:off x="7620000" y="4533900"/>
              <a:ext cx="31242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0" b="1" dirty="0" smtClean="0">
                  <a:solidFill>
                    <a:srgbClr val="0C0C0C"/>
                  </a:solidFill>
                  <a:latin typeface="나눔고딕 ExtraBold" pitchFamily="50" charset="-127"/>
                  <a:ea typeface="나눔고딕 ExtraBold" pitchFamily="50" charset="-127"/>
                  <a:sym typeface="Arial"/>
                </a:rPr>
                <a:t>84</a:t>
              </a:r>
              <a:endParaRPr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592329" y="2705099"/>
            <a:ext cx="4495801" cy="4495801"/>
            <a:chOff x="12592329" y="2705099"/>
            <a:chExt cx="4800600" cy="4800600"/>
          </a:xfrm>
        </p:grpSpPr>
        <p:grpSp>
          <p:nvGrpSpPr>
            <p:cNvPr id="21" name="그룹 20"/>
            <p:cNvGrpSpPr/>
            <p:nvPr/>
          </p:nvGrpSpPr>
          <p:grpSpPr>
            <a:xfrm>
              <a:off x="12954000" y="3066770"/>
              <a:ext cx="4191000" cy="4191000"/>
              <a:chOff x="838200" y="571500"/>
              <a:chExt cx="4191000" cy="4191000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1066800" y="8001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도넛 26"/>
              <p:cNvSpPr/>
              <p:nvPr/>
            </p:nvSpPr>
            <p:spPr>
              <a:xfrm>
                <a:off x="838200" y="571500"/>
                <a:ext cx="4191000" cy="4191000"/>
              </a:xfrm>
              <a:prstGeom prst="donut">
                <a:avLst>
                  <a:gd name="adj" fmla="val 8995"/>
                </a:avLst>
              </a:prstGeom>
              <a:solidFill>
                <a:schemeClr val="accent5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막힌 원호 36"/>
            <p:cNvSpPr/>
            <p:nvPr/>
          </p:nvSpPr>
          <p:spPr>
            <a:xfrm rot="5400000">
              <a:off x="12592329" y="2705099"/>
              <a:ext cx="4800600" cy="4800600"/>
            </a:xfrm>
            <a:prstGeom prst="blockArc">
              <a:avLst>
                <a:gd name="adj1" fmla="val 10800000"/>
                <a:gd name="adj2" fmla="val 34737"/>
                <a:gd name="adj3" fmla="val 205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막힌 원호 37"/>
            <p:cNvSpPr/>
            <p:nvPr/>
          </p:nvSpPr>
          <p:spPr>
            <a:xfrm rot="15240485">
              <a:off x="12592329" y="2705099"/>
              <a:ext cx="4800600" cy="4800600"/>
            </a:xfrm>
            <a:prstGeom prst="blockArc">
              <a:avLst>
                <a:gd name="adj1" fmla="val 10800000"/>
                <a:gd name="adj2" fmla="val 21540898"/>
                <a:gd name="adj3" fmla="val 205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Google Shape;630;p41"/>
            <p:cNvSpPr txBox="1"/>
            <p:nvPr/>
          </p:nvSpPr>
          <p:spPr>
            <a:xfrm>
              <a:off x="13411200" y="4533900"/>
              <a:ext cx="31242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dirty="0" smtClean="0">
                  <a:solidFill>
                    <a:srgbClr val="0C0C0C"/>
                  </a:solidFill>
                  <a:latin typeface="나눔고딕 ExtraBold" pitchFamily="50" charset="-127"/>
                  <a:ea typeface="나눔고딕 ExtraBold" pitchFamily="50" charset="-127"/>
                  <a:sym typeface="Arial"/>
                </a:rPr>
                <a:t>98</a:t>
              </a:r>
              <a:endParaRPr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endParaRPr>
            </a:p>
          </p:txBody>
        </p:sp>
      </p:grpSp>
      <p:sp>
        <p:nvSpPr>
          <p:cNvPr id="42" name="Google Shape;630;p41"/>
          <p:cNvSpPr txBox="1"/>
          <p:nvPr/>
        </p:nvSpPr>
        <p:spPr>
          <a:xfrm>
            <a:off x="685800" y="7581900"/>
            <a:ext cx="4800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Random Forest 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모델</a:t>
            </a:r>
            <a:endParaRPr lang="en-US" altLang="ko-KR" sz="24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(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변수가공 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데이터</a:t>
            </a: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)</a:t>
            </a:r>
            <a:endParaRPr sz="24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43" name="Google Shape;630;p41"/>
          <p:cNvSpPr txBox="1"/>
          <p:nvPr/>
        </p:nvSpPr>
        <p:spPr>
          <a:xfrm>
            <a:off x="6629400" y="7581900"/>
            <a:ext cx="4800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Gradient Boosting 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모델</a:t>
            </a:r>
            <a:endParaRPr lang="en-US" altLang="ko-KR" sz="24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(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표준화 </a:t>
            </a: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/ 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변수가공 데이터</a:t>
            </a: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)</a:t>
            </a:r>
            <a:endParaRPr sz="24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46" name="Google Shape;630;p41"/>
          <p:cNvSpPr txBox="1"/>
          <p:nvPr/>
        </p:nvSpPr>
        <p:spPr>
          <a:xfrm>
            <a:off x="12420600" y="7581900"/>
            <a:ext cx="4800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X Gradient Boosting 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모델</a:t>
            </a:r>
            <a:endParaRPr lang="en-US" altLang="ko-KR" sz="24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(</a:t>
            </a:r>
            <a:r>
              <a:rPr lang="ko-KR" altLang="en-US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매개변수 튜닝</a:t>
            </a:r>
            <a:r>
              <a:rPr lang="en-US" altLang="ko-KR" sz="24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)</a:t>
            </a:r>
            <a:endParaRPr sz="24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971270" y="2705100"/>
            <a:ext cx="4515130" cy="4515130"/>
            <a:chOff x="838200" y="2838170"/>
            <a:chExt cx="4800600" cy="4800600"/>
          </a:xfrm>
        </p:grpSpPr>
        <p:grpSp>
          <p:nvGrpSpPr>
            <p:cNvPr id="30" name="그룹 29"/>
            <p:cNvGrpSpPr/>
            <p:nvPr/>
          </p:nvGrpSpPr>
          <p:grpSpPr>
            <a:xfrm>
              <a:off x="1219200" y="3066770"/>
              <a:ext cx="4191000" cy="4191000"/>
              <a:chOff x="838200" y="571500"/>
              <a:chExt cx="4191000" cy="4191000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1066800" y="8001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도넛 31"/>
              <p:cNvSpPr/>
              <p:nvPr/>
            </p:nvSpPr>
            <p:spPr>
              <a:xfrm>
                <a:off x="838200" y="571500"/>
                <a:ext cx="4191000" cy="4191000"/>
              </a:xfrm>
              <a:prstGeom prst="donut">
                <a:avLst>
                  <a:gd name="adj" fmla="val 8995"/>
                </a:avLst>
              </a:prstGeom>
              <a:solidFill>
                <a:schemeClr val="accent5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막힌 원호 33"/>
            <p:cNvSpPr/>
            <p:nvPr/>
          </p:nvSpPr>
          <p:spPr>
            <a:xfrm rot="9529090">
              <a:off x="838200" y="2838170"/>
              <a:ext cx="4800600" cy="4800600"/>
            </a:xfrm>
            <a:prstGeom prst="blockArc">
              <a:avLst>
                <a:gd name="adj1" fmla="val 10800000"/>
                <a:gd name="adj2" fmla="val 21540898"/>
                <a:gd name="adj3" fmla="val 2051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Google Shape;630;p41"/>
            <p:cNvSpPr txBox="1"/>
            <p:nvPr/>
          </p:nvSpPr>
          <p:spPr>
            <a:xfrm>
              <a:off x="1676400" y="4533900"/>
              <a:ext cx="31242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0" b="1" dirty="0" smtClean="0">
                  <a:solidFill>
                    <a:srgbClr val="0C0C0C"/>
                  </a:solidFill>
                  <a:latin typeface="나눔고딕 ExtraBold" pitchFamily="50" charset="-127"/>
                  <a:ea typeface="나눔고딕 ExtraBold" pitchFamily="50" charset="-127"/>
                  <a:sym typeface="Arial"/>
                </a:rPr>
                <a:t>79</a:t>
              </a:r>
              <a:endParaRPr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endParaRPr>
            </a:p>
          </p:txBody>
        </p:sp>
        <p:sp>
          <p:nvSpPr>
            <p:cNvPr id="33" name="막힌 원호 32"/>
            <p:cNvSpPr/>
            <p:nvPr/>
          </p:nvSpPr>
          <p:spPr>
            <a:xfrm rot="5400000">
              <a:off x="838200" y="2838170"/>
              <a:ext cx="4800600" cy="4800600"/>
            </a:xfrm>
            <a:prstGeom prst="blockArc">
              <a:avLst>
                <a:gd name="adj1" fmla="val 10800000"/>
                <a:gd name="adj2" fmla="val 34737"/>
                <a:gd name="adj3" fmla="val 205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한계점</a:t>
            </a:r>
            <a:endParaRPr sz="4800" b="1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5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637;p41"/>
            <p:cNvCxnSpPr>
              <a:endCxn id="25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" name="Google Shape;746;p50"/>
          <p:cNvSpPr txBox="1"/>
          <p:nvPr/>
        </p:nvSpPr>
        <p:spPr>
          <a:xfrm>
            <a:off x="1828800" y="2476500"/>
            <a:ext cx="134874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 아파트 내부요인에 대한 </a:t>
            </a:r>
            <a:r>
              <a:rPr lang="ko-KR" altLang="en-US" sz="4800" dirty="0" smtClean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정보 누락</a:t>
            </a:r>
            <a:endParaRPr lang="en-US" altLang="ko-KR" sz="4800" dirty="0" smtClean="0"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4800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 경제적 요인에 관련된 </a:t>
            </a:r>
            <a:r>
              <a:rPr lang="ko-KR" altLang="en-US" sz="4800" dirty="0" smtClean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지식의 한계</a:t>
            </a:r>
            <a:endParaRPr lang="en-US" altLang="ko-KR" sz="4800" dirty="0" smtClean="0">
              <a:solidFill>
                <a:srgbClr val="0070C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endParaRPr lang="en-US" altLang="ko-KR" sz="4800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 </a:t>
            </a:r>
            <a:r>
              <a:rPr lang="ko-KR" altLang="en-US" sz="4800" dirty="0" smtClean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재건축 가능성</a:t>
            </a: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파악의 어려움</a:t>
            </a:r>
            <a:endParaRPr lang="en-US" altLang="ko-KR" sz="4800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4800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 </a:t>
            </a:r>
            <a:r>
              <a:rPr lang="ko-KR" altLang="en-US" sz="4800" dirty="0" err="1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보외법을</a:t>
            </a: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사용한 </a:t>
            </a:r>
            <a:r>
              <a:rPr lang="ko-KR" altLang="en-US" sz="4800" dirty="0" smtClean="0">
                <a:solidFill>
                  <a:srgbClr val="0070C0"/>
                </a:solidFill>
                <a:latin typeface="나눔고딕 ExtraBold" pitchFamily="50" charset="-127"/>
                <a:ea typeface="나눔고딕 ExtraBold" pitchFamily="50" charset="-127"/>
              </a:rPr>
              <a:t>변수 추정</a:t>
            </a:r>
            <a:r>
              <a:rPr lang="ko-KR" altLang="en-US" sz="4800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의 불확실성</a:t>
            </a:r>
            <a:endParaRPr lang="en-US" altLang="ko-KR" sz="4800" dirty="0" smtClean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46;p50"/>
          <p:cNvSpPr txBox="1"/>
          <p:nvPr/>
        </p:nvSpPr>
        <p:spPr>
          <a:xfrm>
            <a:off x="3124200" y="4381500"/>
            <a:ext cx="12344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60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“ </a:t>
            </a:r>
            <a:r>
              <a:rPr lang="ko-KR" altLang="en-US" sz="60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시간은 우리를 기다려주지 않는다</a:t>
            </a:r>
            <a:r>
              <a:rPr lang="en-US" altLang="ko-KR" sz="60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Calibri"/>
                <a:sym typeface="Calibri"/>
              </a:rPr>
              <a:t>.”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</a:pPr>
            <a:endParaRPr sz="2400" b="1" dirty="0">
              <a:solidFill>
                <a:schemeClr val="dk1"/>
              </a:solidFill>
              <a:latin typeface="나눔바른고딕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30;p41"/>
          <p:cNvSpPr txBox="1"/>
          <p:nvPr/>
        </p:nvSpPr>
        <p:spPr>
          <a:xfrm>
            <a:off x="2148450" y="788150"/>
            <a:ext cx="14925168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후기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632;p41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14" name="Google Shape;633;p41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17" name="Google Shape;634;p41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35;p41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636;p41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637;p41"/>
            <p:cNvCxnSpPr>
              <a:endCxn id="17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05400" y="3563422"/>
            <a:ext cx="10591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b="1" dirty="0">
                <a:latin typeface="나눔고딕 ExtraBold" pitchFamily="50" charset="-127"/>
                <a:ea typeface="나눔고딕 ExtraBold" pitchFamily="50" charset="-127"/>
              </a:rPr>
              <a:t>주제 선정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="" xmlns:a16="http://schemas.microsoft.com/office/drawing/2014/main" id="{AEA70863-D075-4A05-AA95-70D2316E1F5D}"/>
              </a:ext>
            </a:extLst>
          </p:cNvPr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7" name="Object 5">
              <a:extLst>
                <a:ext uri="{FF2B5EF4-FFF2-40B4-BE49-F238E27FC236}">
                  <a16:creationId xmlns="" xmlns:a16="http://schemas.microsoft.com/office/drawing/2014/main" id="{D7A8FB97-8C08-4C42-8883-73E9682E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-1600200" y="1562100"/>
            <a:ext cx="105918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300" b="1" dirty="0">
                <a:latin typeface="MS Gothic" pitchFamily="49" charset="-128"/>
                <a:ea typeface="MS Gothic" pitchFamily="49" charset="-128"/>
              </a:rPr>
              <a:t>01.</a:t>
            </a:r>
            <a:endParaRPr lang="ko-KR" altLang="en-US" sz="41300" b="1" dirty="0">
              <a:latin typeface="MS Gothic" pitchFamily="49" charset="-128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2476500"/>
            <a:ext cx="1482597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KITCOOP\Desktop\뉴스기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14300"/>
            <a:ext cx="11887200" cy="10080606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4191000" y="8877300"/>
            <a:ext cx="6324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62000" y="419100"/>
            <a:ext cx="7677150" cy="6772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162800" y="1104900"/>
            <a:ext cx="10352625" cy="6324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4495800" y="1943100"/>
            <a:ext cx="8534399" cy="8137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/>
        </p:nvSpPr>
        <p:spPr>
          <a:xfrm>
            <a:off x="3886200" y="2171700"/>
            <a:ext cx="10556700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1 </a:t>
            </a:r>
            <a:r>
              <a:rPr lang="en-US" alt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</a:t>
            </a:r>
            <a:r>
              <a:rPr lang="ko-KR" sz="5000" b="1" dirty="0">
                <a:solidFill>
                  <a:srgbClr val="38761D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# 분석 목적 </a:t>
            </a:r>
            <a:endParaRPr sz="5000" b="1" dirty="0">
              <a:solidFill>
                <a:srgbClr val="38761D"/>
              </a:solidFill>
              <a:latin typeface="나눔고딕" pitchFamily="50" charset="-127"/>
              <a:ea typeface="나눔고딕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2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</a:t>
            </a:r>
            <a:r>
              <a:rPr lang="en-US" alt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X = 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</a:rPr>
              <a:t>주택가격에 영향을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주는 요인</a:t>
            </a:r>
            <a:endParaRPr sz="5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3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 </a:t>
            </a:r>
            <a:endParaRPr sz="5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4</a:t>
            </a:r>
            <a:r>
              <a:rPr lang="ko-KR" sz="5000" b="1" dirty="0">
                <a:solidFill>
                  <a:schemeClr val="dk2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 def 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</a:t>
            </a:r>
            <a:r>
              <a:rPr lang="ko-KR" sz="5000" b="1" dirty="0" err="1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</a:rPr>
              <a:t>실거래가</a:t>
            </a:r>
            <a:r>
              <a:rPr lang="ko-KR" sz="5000" b="1" dirty="0">
                <a:solidFill>
                  <a:schemeClr val="accent5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예측모델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(X):</a:t>
            </a:r>
            <a:endParaRPr sz="5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5000" dirty="0">
                <a:solidFill>
                  <a:srgbClr val="999999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5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      	</a:t>
            </a:r>
            <a:r>
              <a:rPr lang="ko-KR" sz="5000" b="1" dirty="0">
                <a:solidFill>
                  <a:schemeClr val="dk2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return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(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</a:rPr>
              <a:t>주택 </a:t>
            </a:r>
            <a:r>
              <a:rPr lang="ko-KR" sz="5000" dirty="0" err="1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</a:rPr>
              <a:t>실거래가</a:t>
            </a:r>
            <a:r>
              <a:rPr lang="ko-KR" sz="5000" dirty="0">
                <a:solidFill>
                  <a:schemeClr val="dk1"/>
                </a:solidFill>
                <a:latin typeface="나눔고딕" pitchFamily="50" charset="-127"/>
                <a:ea typeface="나눔고딕" pitchFamily="50" charset="-127"/>
                <a:cs typeface="Calibri"/>
                <a:sym typeface="Calibri"/>
              </a:rPr>
              <a:t>)</a:t>
            </a:r>
            <a:endParaRPr sz="5000" dirty="0">
              <a:solidFill>
                <a:schemeClr val="dk1"/>
              </a:solidFill>
              <a:latin typeface="나눔고딕" pitchFamily="50" charset="-127"/>
              <a:ea typeface="나눔고딕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005164" y="9011819"/>
            <a:ext cx="16275386" cy="1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5410200" y="2400300"/>
            <a:ext cx="11658600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데이터 </a:t>
            </a:r>
            <a:r>
              <a:rPr lang="ko-KR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</a:rPr>
              <a:t>수집</a:t>
            </a:r>
            <a:r>
              <a:rPr lang="ko-KR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 </a:t>
            </a:r>
            <a:endParaRPr sz="16600" b="1" dirty="0">
              <a:solidFill>
                <a:schemeClr val="lt1"/>
              </a:solidFill>
              <a:latin typeface="나눔고딕 ExtraBold" pitchFamily="50" charset="-127"/>
              <a:ea typeface="나눔고딕 ExtraBold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600" b="1" dirty="0">
                <a:solidFill>
                  <a:schemeClr val="lt1"/>
                </a:solidFill>
                <a:latin typeface="나눔고딕 ExtraBold" pitchFamily="50" charset="-127"/>
                <a:ea typeface="나눔고딕 ExtraBold" pitchFamily="50" charset="-127"/>
                <a:sym typeface="Arial"/>
              </a:rPr>
              <a:t>및 가공</a:t>
            </a:r>
            <a:endParaRPr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600200" y="1562100"/>
            <a:ext cx="105918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300" b="1" dirty="0">
                <a:solidFill>
                  <a:srgbClr val="FFCD4A"/>
                </a:solidFill>
                <a:latin typeface="MS Gothic" pitchFamily="49" charset="-128"/>
                <a:ea typeface="MS Gothic" pitchFamily="49" charset="-128"/>
              </a:rPr>
              <a:t>02.</a:t>
            </a:r>
            <a:endParaRPr lang="ko-KR" altLang="en-US" sz="41300" b="1" dirty="0">
              <a:solidFill>
                <a:srgbClr val="FFCD4A"/>
              </a:solidFill>
              <a:latin typeface="MS Gothic" pitchFamily="49" charset="-128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2072250" y="788150"/>
            <a:ext cx="51519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원본 데이터</a:t>
            </a:r>
            <a:r>
              <a:rPr lang="ko-KR" sz="4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sz="4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grpSp>
        <p:nvGrpSpPr>
          <p:cNvPr id="2" name="Google Shape;200;p23"/>
          <p:cNvGrpSpPr/>
          <p:nvPr/>
        </p:nvGrpSpPr>
        <p:grpSpPr>
          <a:xfrm>
            <a:off x="389770" y="-85"/>
            <a:ext cx="1524244" cy="1952937"/>
            <a:chOff x="12420600" y="1181100"/>
            <a:chExt cx="2438400" cy="3124200"/>
          </a:xfrm>
        </p:grpSpPr>
        <p:grpSp>
          <p:nvGrpSpPr>
            <p:cNvPr id="3" name="Google Shape;201;p23"/>
            <p:cNvGrpSpPr/>
            <p:nvPr/>
          </p:nvGrpSpPr>
          <p:grpSpPr>
            <a:xfrm>
              <a:off x="12420600" y="1866900"/>
              <a:ext cx="2438400" cy="2438400"/>
              <a:chOff x="9601200" y="2171700"/>
              <a:chExt cx="2438400" cy="2438400"/>
            </a:xfrm>
          </p:grpSpPr>
          <p:sp>
            <p:nvSpPr>
              <p:cNvPr id="202" name="Google Shape;202;p23"/>
              <p:cNvSpPr/>
              <p:nvPr/>
            </p:nvSpPr>
            <p:spPr>
              <a:xfrm>
                <a:off x="9601200" y="2171700"/>
                <a:ext cx="2438400" cy="2438400"/>
              </a:xfrm>
              <a:prstGeom prst="ellipse">
                <a:avLst/>
              </a:prstGeom>
              <a:noFill/>
              <a:ln w="762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9829800" y="2400300"/>
                <a:ext cx="1981200" cy="1981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23"/>
            <p:cNvSpPr txBox="1"/>
            <p:nvPr/>
          </p:nvSpPr>
          <p:spPr>
            <a:xfrm>
              <a:off x="12705153" y="2368072"/>
              <a:ext cx="1870800" cy="14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6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3"/>
            <p:cNvCxnSpPr>
              <a:endCxn id="202" idx="0"/>
            </p:cNvCxnSpPr>
            <p:nvPr/>
          </p:nvCxnSpPr>
          <p:spPr>
            <a:xfrm flipH="1">
              <a:off x="13639800" y="1181100"/>
              <a:ext cx="1500" cy="685800"/>
            </a:xfrm>
            <a:prstGeom prst="straightConnector1">
              <a:avLst/>
            </a:pr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" name="그룹 15"/>
          <p:cNvGrpSpPr/>
          <p:nvPr/>
        </p:nvGrpSpPr>
        <p:grpSpPr>
          <a:xfrm>
            <a:off x="3429000" y="1785106"/>
            <a:ext cx="12573000" cy="7777994"/>
            <a:chOff x="3810000" y="1099306"/>
            <a:chExt cx="12573000" cy="7777994"/>
          </a:xfrm>
        </p:grpSpPr>
        <p:graphicFrame>
          <p:nvGraphicFramePr>
            <p:cNvPr id="27" name="다이어그램 26"/>
            <p:cNvGraphicFramePr/>
            <p:nvPr>
              <p:extLst>
                <p:ext uri="{D42A27DB-BD31-4B8C-83A1-F6EECF244321}">
                  <p14:modId xmlns="" xmlns:p14="http://schemas.microsoft.com/office/powerpoint/2010/main" val="467017982"/>
                </p:ext>
              </p:extLst>
            </p:nvPr>
          </p:nvGraphicFramePr>
          <p:xfrm>
            <a:off x="4191000" y="1409700"/>
            <a:ext cx="12192000" cy="7467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8" name="Picture 5" descr="C:\Users\KITCOOP\Downloads\197709-real-estate-icons\197709-real-estate-icons\png\018-apartment-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10000" y="1257300"/>
              <a:ext cx="2057400" cy="2057400"/>
            </a:xfrm>
            <a:prstGeom prst="rect">
              <a:avLst/>
            </a:prstGeom>
            <a:noFill/>
          </p:spPr>
        </p:pic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72400" y="1099306"/>
              <a:ext cx="2819400" cy="2450851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6" descr="C:\Users\KITCOOP\Downloads\172075-e-commerce\172075-e-commerce\png\money-bag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496800" y="1257300"/>
              <a:ext cx="1981200" cy="1981200"/>
            </a:xfrm>
            <a:prstGeom prst="rect">
              <a:avLst/>
            </a:prstGeom>
            <a:noFill/>
          </p:spPr>
        </p:pic>
      </p:grpSp>
      <p:sp>
        <p:nvSpPr>
          <p:cNvPr id="4" name="Google Shape;199;p23">
            <a:extLst>
              <a:ext uri="{FF2B5EF4-FFF2-40B4-BE49-F238E27FC236}">
                <a16:creationId xmlns="" xmlns:a16="http://schemas.microsoft.com/office/drawing/2014/main" id="{FB489E1B-357C-4219-B85B-F1035111C981}"/>
              </a:ext>
            </a:extLst>
          </p:cNvPr>
          <p:cNvSpPr txBox="1"/>
          <p:nvPr/>
        </p:nvSpPr>
        <p:spPr>
          <a:xfrm>
            <a:off x="5486400" y="2552700"/>
            <a:ext cx="1971367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내부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5" name="Google Shape;199;p23">
            <a:extLst>
              <a:ext uri="{FF2B5EF4-FFF2-40B4-BE49-F238E27FC236}">
                <a16:creationId xmlns="" xmlns:a16="http://schemas.microsoft.com/office/drawing/2014/main" id="{176D89B3-1235-4C20-B380-285AE76F2FFD}"/>
              </a:ext>
            </a:extLst>
          </p:cNvPr>
          <p:cNvSpPr txBox="1"/>
          <p:nvPr/>
        </p:nvSpPr>
        <p:spPr>
          <a:xfrm>
            <a:off x="9753600" y="2552700"/>
            <a:ext cx="2209800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환경적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  <p:sp>
        <p:nvSpPr>
          <p:cNvPr id="18" name="Google Shape;199;p23">
            <a:extLst>
              <a:ext uri="{FF2B5EF4-FFF2-40B4-BE49-F238E27FC236}">
                <a16:creationId xmlns="" xmlns:a16="http://schemas.microsoft.com/office/drawing/2014/main" id="{1696F177-89E8-4FD6-A2FC-1D88FAFA5DCC}"/>
              </a:ext>
            </a:extLst>
          </p:cNvPr>
          <p:cNvSpPr txBox="1"/>
          <p:nvPr/>
        </p:nvSpPr>
        <p:spPr>
          <a:xfrm>
            <a:off x="14020800" y="2552700"/>
            <a:ext cx="2209800" cy="5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0C0C0C"/>
                </a:solidFill>
                <a:latin typeface="나눔고딕 ExtraBold" pitchFamily="50" charset="-127"/>
                <a:ea typeface="나눔고딕 ExtraBold" pitchFamily="50" charset="-127"/>
                <a:cs typeface="Arial"/>
                <a:sym typeface="Arial"/>
              </a:rPr>
              <a:t>경제적 요인</a:t>
            </a:r>
            <a:endParaRPr sz="2800" b="1" dirty="0">
              <a:solidFill>
                <a:srgbClr val="0C0C0C"/>
              </a:solidFill>
              <a:latin typeface="나눔고딕 ExtraBold" pitchFamily="50" charset="-127"/>
              <a:ea typeface="나눔고딕 ExtraBold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고딕 ExtraBold" pitchFamily="50" charset="-127"/>
              <a:ea typeface="나눔고딕 ExtraBold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720</Words>
  <Application>Microsoft Office PowerPoint</Application>
  <PresentationFormat>사용자 지정</PresentationFormat>
  <Paragraphs>279</Paragraphs>
  <Slides>40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굴림</vt:lpstr>
      <vt:lpstr>Arial</vt:lpstr>
      <vt:lpstr>Calibri</vt:lpstr>
      <vt:lpstr>?? ??</vt:lpstr>
      <vt:lpstr>나눔고딕 ExtraBold</vt:lpstr>
      <vt:lpstr>Bebas</vt:lpstr>
      <vt:lpstr>나눔고딕</vt:lpstr>
      <vt:lpstr>MS Gothic</vt:lpstr>
      <vt:lpstr>Wingdings</vt:lpstr>
      <vt:lpstr>나눔바른고딕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KITCOOP</cp:lastModifiedBy>
  <cp:revision>199</cp:revision>
  <dcterms:created xsi:type="dcterms:W3CDTF">2020-11-09T15:37:41Z</dcterms:created>
  <dcterms:modified xsi:type="dcterms:W3CDTF">2020-11-13T06:23:31Z</dcterms:modified>
</cp:coreProperties>
</file>